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4"/>
  </p:sldMasterIdLst>
  <p:notesMasterIdLst>
    <p:notesMasterId r:id="rId19"/>
  </p:notesMasterIdLst>
  <p:sldIdLst>
    <p:sldId id="282" r:id="rId5"/>
    <p:sldId id="612" r:id="rId6"/>
    <p:sldId id="618" r:id="rId7"/>
    <p:sldId id="619" r:id="rId8"/>
    <p:sldId id="620" r:id="rId9"/>
    <p:sldId id="621" r:id="rId10"/>
    <p:sldId id="622" r:id="rId11"/>
    <p:sldId id="617" r:id="rId12"/>
    <p:sldId id="623" r:id="rId13"/>
    <p:sldId id="630" r:id="rId14"/>
    <p:sldId id="624" r:id="rId15"/>
    <p:sldId id="629" r:id="rId16"/>
    <p:sldId id="599" r:id="rId17"/>
    <p:sldId id="273"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9A2B"/>
    <a:srgbClr val="4CB8C1"/>
    <a:srgbClr val="EE5148"/>
    <a:srgbClr val="0F2147"/>
    <a:srgbClr val="C0CFF2"/>
    <a:srgbClr val="59BB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0C93F5-C058-44D2-A76E-48BE716F54FF}" v="276" dt="2024-03-13T11:57:42.7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20" autoAdjust="0"/>
    <p:restoredTop sz="94660"/>
  </p:normalViewPr>
  <p:slideViewPr>
    <p:cSldViewPr snapToGrid="0">
      <p:cViewPr varScale="1">
        <p:scale>
          <a:sx n="31" d="100"/>
          <a:sy n="31" d="100"/>
        </p:scale>
        <p:origin x="996"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xfrm>
            <a:off x="1143000" y="685800"/>
            <a:ext cx="4572000" cy="3429000"/>
          </a:xfrm>
          <a:prstGeom prst="rect">
            <a:avLst/>
          </a:prstGeom>
        </p:spPr>
        <p:txBody>
          <a:bodyPr/>
          <a:lstStyle/>
          <a:p>
            <a:endParaRPr/>
          </a:p>
        </p:txBody>
      </p:sp>
      <p:sp>
        <p:nvSpPr>
          <p:cNvPr id="238" name="Shape 2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5600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Generic Blue">
    <p:spTree>
      <p:nvGrpSpPr>
        <p:cNvPr id="1" name=""/>
        <p:cNvGrpSpPr/>
        <p:nvPr/>
      </p:nvGrpSpPr>
      <p:grpSpPr>
        <a:xfrm>
          <a:off x="0" y="0"/>
          <a:ext cx="0" cy="0"/>
          <a:chOff x="0" y="0"/>
          <a:chExt cx="0" cy="0"/>
        </a:xfrm>
      </p:grpSpPr>
      <p:pic>
        <p:nvPicPr>
          <p:cNvPr id="10" name="back4.jpg" descr="back4.jpg">
            <a:extLst>
              <a:ext uri="{FF2B5EF4-FFF2-40B4-BE49-F238E27FC236}">
                <a16:creationId xmlns:a16="http://schemas.microsoft.com/office/drawing/2014/main" id="{59DB2D54-55B8-144C-BF36-3F968B4D25B6}"/>
              </a:ext>
            </a:extLst>
          </p:cNvPr>
          <p:cNvPicPr>
            <a:picLocks noChangeAspect="1"/>
          </p:cNvPicPr>
          <p:nvPr userDrawn="1"/>
        </p:nvPicPr>
        <p:blipFill>
          <a:blip r:embed="rId2"/>
          <a:stretch>
            <a:fillRect/>
          </a:stretch>
        </p:blipFill>
        <p:spPr>
          <a:xfrm>
            <a:off x="0" y="0"/>
            <a:ext cx="24384000" cy="13716000"/>
          </a:xfrm>
          <a:prstGeom prst="rect">
            <a:avLst/>
          </a:prstGeom>
          <a:ln w="12700">
            <a:miter lim="400000"/>
          </a:ln>
        </p:spPr>
      </p:pic>
      <p:sp>
        <p:nvSpPr>
          <p:cNvPr id="11" name="Rectangle">
            <a:extLst>
              <a:ext uri="{FF2B5EF4-FFF2-40B4-BE49-F238E27FC236}">
                <a16:creationId xmlns:a16="http://schemas.microsoft.com/office/drawing/2014/main" id="{66AB1C4A-A59A-1A41-9226-4E89DA5D8AC9}"/>
              </a:ext>
            </a:extLst>
          </p:cNvPr>
          <p:cNvSpPr/>
          <p:nvPr userDrawn="1"/>
        </p:nvSpPr>
        <p:spPr>
          <a:xfrm>
            <a:off x="-80534" y="-24714"/>
            <a:ext cx="24545068" cy="13793756"/>
          </a:xfrm>
          <a:prstGeom prst="rect">
            <a:avLst/>
          </a:prstGeom>
          <a:solidFill>
            <a:srgbClr val="0F2147">
              <a:alpha val="92028"/>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12" name="Image" descr="Image">
            <a:extLst>
              <a:ext uri="{FF2B5EF4-FFF2-40B4-BE49-F238E27FC236}">
                <a16:creationId xmlns:a16="http://schemas.microsoft.com/office/drawing/2014/main" id="{96C66B6F-DD5E-B04A-8740-2780C57FC45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6568" y="859897"/>
            <a:ext cx="21890864" cy="1125493"/>
          </a:xfrm>
          <a:prstGeom prst="rect">
            <a:avLst/>
          </a:prstGeom>
          <a:ln w="12700">
            <a:miter lim="400000"/>
          </a:ln>
        </p:spPr>
      </p:pic>
      <p:sp>
        <p:nvSpPr>
          <p:cNvPr id="13" name="Presentation Title">
            <a:extLst>
              <a:ext uri="{FF2B5EF4-FFF2-40B4-BE49-F238E27FC236}">
                <a16:creationId xmlns:a16="http://schemas.microsoft.com/office/drawing/2014/main" id="{DF7FB2FF-0355-E54F-9BF0-4E4B23F5451C}"/>
              </a:ext>
            </a:extLst>
          </p:cNvPr>
          <p:cNvSpPr txBox="1">
            <a:spLocks noGrp="1"/>
          </p:cNvSpPr>
          <p:nvPr>
            <p:ph type="title" hasCustomPrompt="1"/>
          </p:nvPr>
        </p:nvSpPr>
        <p:spPr>
          <a:xfrm>
            <a:off x="1475860" y="9508939"/>
            <a:ext cx="21661571" cy="212676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rmAutofit/>
          </a:bodyPr>
          <a:lstStyle>
            <a:lvl1pPr>
              <a:defRPr sz="6600" b="1">
                <a:latin typeface="Calibri" panose="020F0502020204030204" pitchFamily="34" charset="0"/>
                <a:cs typeface="Calibri" panose="020F0502020204030204" pitchFamily="34" charset="0"/>
              </a:defRPr>
            </a:lvl1pPr>
          </a:lstStyle>
          <a:p>
            <a:r>
              <a:t>Presentation Title</a:t>
            </a:r>
          </a:p>
        </p:txBody>
      </p:sp>
      <p:sp>
        <p:nvSpPr>
          <p:cNvPr id="14" name="iv">
            <a:extLst>
              <a:ext uri="{FF2B5EF4-FFF2-40B4-BE49-F238E27FC236}">
                <a16:creationId xmlns:a16="http://schemas.microsoft.com/office/drawing/2014/main" id="{50D4708A-462B-2D4C-92CA-2B7403CD1910}"/>
              </a:ext>
            </a:extLst>
          </p:cNvPr>
          <p:cNvSpPr/>
          <p:nvPr userDrawn="1"/>
        </p:nvSpPr>
        <p:spPr>
          <a:xfrm>
            <a:off x="1459430" y="11944452"/>
            <a:ext cx="975641" cy="106788"/>
          </a:xfrm>
          <a:prstGeom prst="rect">
            <a:avLst/>
          </a:prstGeom>
          <a:solidFill>
            <a:srgbClr val="DC5C5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p>
        </p:txBody>
      </p:sp>
      <p:sp>
        <p:nvSpPr>
          <p:cNvPr id="3" name="Text Placeholder 2">
            <a:extLst>
              <a:ext uri="{FF2B5EF4-FFF2-40B4-BE49-F238E27FC236}">
                <a16:creationId xmlns:a16="http://schemas.microsoft.com/office/drawing/2014/main" id="{7350544C-95C9-874C-BBBB-A6F45AF80235}"/>
              </a:ext>
            </a:extLst>
          </p:cNvPr>
          <p:cNvSpPr>
            <a:spLocks noGrp="1"/>
          </p:cNvSpPr>
          <p:nvPr>
            <p:ph type="body" sz="quarter" idx="10" hasCustomPrompt="1"/>
          </p:nvPr>
        </p:nvSpPr>
        <p:spPr>
          <a:xfrm>
            <a:off x="1476375" y="8697913"/>
            <a:ext cx="5980113" cy="446087"/>
          </a:xfrm>
          <a:prstGeom prst="rect">
            <a:avLst/>
          </a:prstGeom>
        </p:spPr>
        <p:txBody>
          <a:bodyPr/>
          <a:lstStyle>
            <a:lvl1pPr>
              <a:defRPr sz="2400" b="0">
                <a:solidFill>
                  <a:schemeClr val="bg1"/>
                </a:solidFill>
                <a:latin typeface="Calibri" panose="020F0502020204030204" pitchFamily="34" charset="0"/>
                <a:cs typeface="Calibri" panose="020F0502020204030204" pitchFamily="34" charset="0"/>
              </a:defRPr>
            </a:lvl1pPr>
            <a:lvl2pPr>
              <a:defRPr sz="1800" b="0">
                <a:solidFill>
                  <a:schemeClr val="bg1"/>
                </a:solidFill>
                <a:latin typeface="Calibri" panose="020F0502020204030204" pitchFamily="34" charset="0"/>
                <a:cs typeface="Calibri" panose="020F0502020204030204" pitchFamily="34" charset="0"/>
              </a:defRPr>
            </a:lvl2pPr>
            <a:lvl3pPr>
              <a:defRPr sz="1800" b="0">
                <a:solidFill>
                  <a:schemeClr val="bg1"/>
                </a:solidFill>
                <a:latin typeface="Calibri" panose="020F0502020204030204" pitchFamily="34" charset="0"/>
                <a:cs typeface="Calibri" panose="020F0502020204030204" pitchFamily="34" charset="0"/>
              </a:defRPr>
            </a:lvl3pPr>
            <a:lvl4pPr>
              <a:defRPr sz="1800" b="0">
                <a:solidFill>
                  <a:schemeClr val="bg1"/>
                </a:solidFill>
                <a:latin typeface="Calibri" panose="020F0502020204030204" pitchFamily="34" charset="0"/>
                <a:cs typeface="Calibri" panose="020F0502020204030204" pitchFamily="34" charset="0"/>
              </a:defRPr>
            </a:lvl4pPr>
            <a:lvl5pPr>
              <a:defRPr sz="1800" b="0">
                <a:solidFill>
                  <a:schemeClr val="bg1"/>
                </a:solidFill>
                <a:latin typeface="Calibri" panose="020F0502020204030204" pitchFamily="34" charset="0"/>
                <a:cs typeface="Calibri" panose="020F0502020204030204" pitchFamily="34" charset="0"/>
              </a:defRPr>
            </a:lvl5pPr>
          </a:lstStyle>
          <a:p>
            <a:pPr lvl="0"/>
            <a:r>
              <a:rPr lang="en-GB"/>
              <a:t>12/01/2022</a:t>
            </a:r>
            <a:endParaRPr lang="en-G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Generic Blue">
    <p:spTree>
      <p:nvGrpSpPr>
        <p:cNvPr id="1" name=""/>
        <p:cNvGrpSpPr/>
        <p:nvPr/>
      </p:nvGrpSpPr>
      <p:grpSpPr>
        <a:xfrm>
          <a:off x="0" y="0"/>
          <a:ext cx="0" cy="0"/>
          <a:chOff x="0" y="0"/>
          <a:chExt cx="0" cy="0"/>
        </a:xfrm>
      </p:grpSpPr>
      <p:sp>
        <p:nvSpPr>
          <p:cNvPr id="36" name="Rectangle"/>
          <p:cNvSpPr/>
          <p:nvPr/>
        </p:nvSpPr>
        <p:spPr>
          <a:xfrm>
            <a:off x="-46620" y="-38878"/>
            <a:ext cx="738910" cy="13793756"/>
          </a:xfrm>
          <a:prstGeom prst="rect">
            <a:avLst/>
          </a:prstGeom>
          <a:solidFill>
            <a:srgbClr val="EE5148"/>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3" y="1007499"/>
            <a:ext cx="3471434" cy="754053"/>
          </a:xfrm>
          <a:prstGeom prst="rect">
            <a:avLst/>
          </a:prstGeom>
          <a:solidFill>
            <a:schemeClr val="bg1"/>
          </a:solidFill>
        </p:spPr>
        <p:txBody>
          <a:bodyPr wrap="square" anchor="ctr">
            <a:spAutoFit/>
          </a:bodyPr>
          <a:lstStyle>
            <a:lvl1pPr defTabSz="2438338">
              <a:defRPr sz="4300" b="0">
                <a:solidFill>
                  <a:srgbClr val="0F2147"/>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DC5C5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p>
        </p:txBody>
      </p:sp>
      <p:sp>
        <p:nvSpPr>
          <p:cNvPr id="42" name="Body Level One…"/>
          <p:cNvSpPr txBox="1">
            <a:spLocks noGrp="1"/>
          </p:cNvSpPr>
          <p:nvPr>
            <p:ph type="body" sz="half" idx="23" hasCustomPrompt="1"/>
          </p:nvPr>
        </p:nvSpPr>
        <p:spPr>
          <a:xfrm>
            <a:off x="1221443" y="4374590"/>
            <a:ext cx="21928961"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221444" y="2743499"/>
            <a:ext cx="2192896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37321934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Divider Orange">
    <p:spTree>
      <p:nvGrpSpPr>
        <p:cNvPr id="1" name=""/>
        <p:cNvGrpSpPr/>
        <p:nvPr/>
      </p:nvGrpSpPr>
      <p:grpSpPr>
        <a:xfrm>
          <a:off x="0" y="0"/>
          <a:ext cx="0" cy="0"/>
          <a:chOff x="0" y="0"/>
          <a:chExt cx="0" cy="0"/>
        </a:xfrm>
      </p:grpSpPr>
      <p:sp>
        <p:nvSpPr>
          <p:cNvPr id="64" name="Rectangle"/>
          <p:cNvSpPr/>
          <p:nvPr/>
        </p:nvSpPr>
        <p:spPr>
          <a:xfrm>
            <a:off x="-46621" y="-38878"/>
            <a:ext cx="18732796" cy="13793756"/>
          </a:xfrm>
          <a:prstGeom prst="rect">
            <a:avLst/>
          </a:prstGeom>
          <a:solidFill>
            <a:srgbClr val="59BBA9"/>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65"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66" name="Title of Slide"/>
          <p:cNvSpPr txBox="1">
            <a:spLocks noGrp="1"/>
          </p:cNvSpPr>
          <p:nvPr>
            <p:ph type="body" sz="quarter" idx="21" hasCustomPrompt="1"/>
          </p:nvPr>
        </p:nvSpPr>
        <p:spPr>
          <a:xfrm>
            <a:off x="1158932" y="7016220"/>
            <a:ext cx="5653639" cy="1017390"/>
          </a:xfrm>
          <a:prstGeom prst="rect">
            <a:avLst/>
          </a:prstGeom>
        </p:spPr>
        <p:txBody>
          <a:bodyPr anchor="ctr">
            <a:spAutoFit/>
          </a:bodyPr>
          <a:lstStyle>
            <a:lvl1pPr defTabSz="2438338">
              <a:defRPr sz="7200">
                <a:solidFill>
                  <a:srgbClr val="FFFFFF"/>
                </a:solidFill>
                <a:latin typeface="Calibri"/>
                <a:ea typeface="Calibri"/>
                <a:cs typeface="Calibri"/>
                <a:sym typeface="Calibri"/>
              </a:defRPr>
            </a:lvl1pPr>
          </a:lstStyle>
          <a:p>
            <a:r>
              <a:t>Title of Slide</a:t>
            </a:r>
          </a:p>
        </p:txBody>
      </p:sp>
      <p:sp>
        <p:nvSpPr>
          <p:cNvPr id="68" name="Image"/>
          <p:cNvSpPr>
            <a:spLocks noGrp="1"/>
          </p:cNvSpPr>
          <p:nvPr>
            <p:ph type="pic" idx="22" hasCustomPrompt="1"/>
          </p:nvPr>
        </p:nvSpPr>
        <p:spPr>
          <a:xfrm>
            <a:off x="10428950" y="3129194"/>
            <a:ext cx="12757913" cy="10631616"/>
          </a:xfrm>
          <a:prstGeom prst="rect">
            <a:avLst/>
          </a:prstGeom>
        </p:spPr>
        <p:txBody>
          <a:bodyPr lIns="91439" tIns="45719" rIns="91439" bIns="45719" anchor="ctr">
            <a:noAutofit/>
          </a:bodyPr>
          <a:lstStyle>
            <a:lvl1pPr algn="ctr">
              <a:defRPr sz="2400">
                <a:latin typeface="Calibri" panose="020F0502020204030204" pitchFamily="34" charset="0"/>
                <a:cs typeface="Calibri" panose="020F0502020204030204" pitchFamily="34" charset="0"/>
              </a:defRPr>
            </a:lvl1pPr>
          </a:lstStyle>
          <a:p>
            <a:r>
              <a:rPr lang="en-US"/>
              <a:t>Click here to add your picture</a:t>
            </a:r>
            <a:endParaRPr/>
          </a:p>
        </p:txBody>
      </p:sp>
      <p:sp>
        <p:nvSpPr>
          <p:cNvPr id="8" name="Picture Placeholder 9">
            <a:extLst>
              <a:ext uri="{FF2B5EF4-FFF2-40B4-BE49-F238E27FC236}">
                <a16:creationId xmlns:a16="http://schemas.microsoft.com/office/drawing/2014/main" id="{0952EEE7-B4A4-F94E-AE47-DE60BE71478E}"/>
              </a:ext>
            </a:extLst>
          </p:cNvPr>
          <p:cNvSpPr>
            <a:spLocks noGrp="1"/>
          </p:cNvSpPr>
          <p:nvPr>
            <p:ph type="pic" sz="quarter" idx="25"/>
          </p:nvPr>
        </p:nvSpPr>
        <p:spPr>
          <a:xfrm>
            <a:off x="1158932" y="8349752"/>
            <a:ext cx="744538" cy="95250"/>
          </a:xfrm>
          <a:prstGeom prst="rect">
            <a:avLst/>
          </a:prstGeom>
          <a:solidFill>
            <a:srgbClr val="0F2147"/>
          </a:solidFill>
        </p:spPr>
        <p:txBody>
          <a:bodyPr/>
          <a:lstStyle>
            <a:lvl1pPr>
              <a:defRPr sz="100">
                <a:solidFill>
                  <a:srgbClr val="0F2147"/>
                </a:solidFill>
              </a:defRPr>
            </a:lvl1pPr>
          </a:lstStyle>
          <a:p>
            <a:endParaRPr lang="en-GR"/>
          </a:p>
        </p:txBody>
      </p:sp>
    </p:spTree>
    <p:extLst>
      <p:ext uri="{BB962C8B-B14F-4D97-AF65-F5344CB8AC3E}">
        <p14:creationId xmlns:p14="http://schemas.microsoft.com/office/powerpoint/2010/main" val="283295490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Generic Blue">
    <p:spTree>
      <p:nvGrpSpPr>
        <p:cNvPr id="1" name=""/>
        <p:cNvGrpSpPr/>
        <p:nvPr/>
      </p:nvGrpSpPr>
      <p:grpSpPr>
        <a:xfrm>
          <a:off x="0" y="0"/>
          <a:ext cx="0" cy="0"/>
          <a:chOff x="0" y="0"/>
          <a:chExt cx="0" cy="0"/>
        </a:xfrm>
      </p:grpSpPr>
      <p:sp>
        <p:nvSpPr>
          <p:cNvPr id="36" name="Rectangle"/>
          <p:cNvSpPr/>
          <p:nvPr/>
        </p:nvSpPr>
        <p:spPr>
          <a:xfrm>
            <a:off x="-46621" y="0"/>
            <a:ext cx="9283515" cy="13716000"/>
          </a:xfrm>
          <a:prstGeom prst="rect">
            <a:avLst/>
          </a:prstGeom>
          <a:solidFill>
            <a:srgbClr val="59BBA9"/>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solidFill>
                <a:srgbClr val="EE5148"/>
              </a:solidFill>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2" y="1007499"/>
            <a:ext cx="3867125" cy="754053"/>
          </a:xfrm>
          <a:prstGeom prst="rect">
            <a:avLst/>
          </a:prstGeom>
          <a:solidFill>
            <a:srgbClr val="59BBA9"/>
          </a:solidFill>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0F214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solidFill>
                <a:srgbClr val="0F2147"/>
              </a:solidFill>
            </a:endParaRPr>
          </a:p>
        </p:txBody>
      </p:sp>
      <p:sp>
        <p:nvSpPr>
          <p:cNvPr id="40" name="Body Level One…"/>
          <p:cNvSpPr txBox="1">
            <a:spLocks noGrp="1"/>
          </p:cNvSpPr>
          <p:nvPr>
            <p:ph type="body" sz="half" idx="1" hasCustomPrompt="1"/>
          </p:nvPr>
        </p:nvSpPr>
        <p:spPr>
          <a:xfrm>
            <a:off x="1173001" y="2717535"/>
            <a:ext cx="6844271" cy="9923283"/>
          </a:xfrm>
          <a:prstGeom prst="rect">
            <a:avLst/>
          </a:prstGeom>
        </p:spPr>
        <p:txBody>
          <a:bodyPr anchor="b">
            <a:noAutofit/>
          </a:bodyPr>
          <a:lstStyle>
            <a:lvl1pPr>
              <a:defRPr sz="2800">
                <a:solidFill>
                  <a:srgbClr val="FFFFFF"/>
                </a:solidFill>
                <a:latin typeface="Calibri"/>
                <a:ea typeface="Calibri"/>
                <a:cs typeface="Calibri"/>
                <a:sym typeface="Calibri"/>
              </a:defRPr>
            </a:lvl1pPr>
            <a:lvl2pPr>
              <a:defRPr sz="2800">
                <a:solidFill>
                  <a:srgbClr val="FFFFFF"/>
                </a:solidFill>
                <a:latin typeface="Calibri"/>
                <a:ea typeface="Calibri"/>
                <a:cs typeface="Calibri"/>
                <a:sym typeface="Calibri"/>
              </a:defRPr>
            </a:lvl2pPr>
            <a:lvl3pPr>
              <a:defRPr sz="2800">
                <a:solidFill>
                  <a:srgbClr val="FFFFFF"/>
                </a:solidFill>
                <a:latin typeface="Calibri"/>
                <a:ea typeface="Calibri"/>
                <a:cs typeface="Calibri"/>
                <a:sym typeface="Calibri"/>
              </a:defRPr>
            </a:lvl3pPr>
            <a:lvl4pPr>
              <a:defRPr sz="2800">
                <a:solidFill>
                  <a:srgbClr val="FFFFFF"/>
                </a:solidFill>
                <a:latin typeface="Calibri"/>
                <a:ea typeface="Calibri"/>
                <a:cs typeface="Calibri"/>
                <a:sym typeface="Calibri"/>
              </a:defRPr>
            </a:lvl4pPr>
            <a:lvl5pPr>
              <a:defRPr sz="2800">
                <a:solidFill>
                  <a:srgbClr val="FFFFFF"/>
                </a:solidFill>
                <a:latin typeface="Calibri"/>
                <a:ea typeface="Calibri"/>
                <a:cs typeface="Calibri"/>
                <a:sym typeface="Calibri"/>
              </a:defRPr>
            </a:lvl5pPr>
          </a:lstStyle>
          <a:p>
            <a:r>
              <a:t>Presentation Subtitle</a:t>
            </a:r>
          </a:p>
        </p:txBody>
      </p:sp>
      <p:sp>
        <p:nvSpPr>
          <p:cNvPr id="42" name="Body Level One…"/>
          <p:cNvSpPr txBox="1">
            <a:spLocks noGrp="1"/>
          </p:cNvSpPr>
          <p:nvPr>
            <p:ph type="body" sz="half" idx="23" hasCustomPrompt="1"/>
          </p:nvPr>
        </p:nvSpPr>
        <p:spPr>
          <a:xfrm>
            <a:off x="10685266" y="4374590"/>
            <a:ext cx="12435172"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0685266" y="2743499"/>
            <a:ext cx="1243517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45853815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3_Generic Blue">
    <p:spTree>
      <p:nvGrpSpPr>
        <p:cNvPr id="1" name=""/>
        <p:cNvGrpSpPr/>
        <p:nvPr/>
      </p:nvGrpSpPr>
      <p:grpSpPr>
        <a:xfrm>
          <a:off x="0" y="0"/>
          <a:ext cx="0" cy="0"/>
          <a:chOff x="0" y="0"/>
          <a:chExt cx="0" cy="0"/>
        </a:xfrm>
      </p:grpSpPr>
      <p:sp>
        <p:nvSpPr>
          <p:cNvPr id="36" name="Rectangle"/>
          <p:cNvSpPr/>
          <p:nvPr/>
        </p:nvSpPr>
        <p:spPr>
          <a:xfrm>
            <a:off x="-46620" y="-38878"/>
            <a:ext cx="738910" cy="13793756"/>
          </a:xfrm>
          <a:prstGeom prst="rect">
            <a:avLst/>
          </a:prstGeom>
          <a:solidFill>
            <a:srgbClr val="59BBA9"/>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3" y="1007499"/>
            <a:ext cx="3471434" cy="754053"/>
          </a:xfrm>
          <a:prstGeom prst="rect">
            <a:avLst/>
          </a:prstGeom>
          <a:solidFill>
            <a:schemeClr val="bg1"/>
          </a:solidFill>
        </p:spPr>
        <p:txBody>
          <a:bodyPr wrap="square" anchor="ctr">
            <a:spAutoFit/>
          </a:bodyPr>
          <a:lstStyle>
            <a:lvl1pPr defTabSz="2438338">
              <a:defRPr sz="4300" b="0">
                <a:solidFill>
                  <a:srgbClr val="0F2147"/>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DC5C5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p>
        </p:txBody>
      </p:sp>
      <p:sp>
        <p:nvSpPr>
          <p:cNvPr id="42" name="Body Level One…"/>
          <p:cNvSpPr txBox="1">
            <a:spLocks noGrp="1"/>
          </p:cNvSpPr>
          <p:nvPr>
            <p:ph type="body" sz="half" idx="23" hasCustomPrompt="1"/>
          </p:nvPr>
        </p:nvSpPr>
        <p:spPr>
          <a:xfrm>
            <a:off x="1221443" y="4374590"/>
            <a:ext cx="21928961"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221444" y="2743499"/>
            <a:ext cx="2192896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365566630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Divider Orange">
    <p:spTree>
      <p:nvGrpSpPr>
        <p:cNvPr id="1" name=""/>
        <p:cNvGrpSpPr/>
        <p:nvPr/>
      </p:nvGrpSpPr>
      <p:grpSpPr>
        <a:xfrm>
          <a:off x="0" y="0"/>
          <a:ext cx="0" cy="0"/>
          <a:chOff x="0" y="0"/>
          <a:chExt cx="0" cy="0"/>
        </a:xfrm>
      </p:grpSpPr>
      <p:sp>
        <p:nvSpPr>
          <p:cNvPr id="64" name="Rectangle"/>
          <p:cNvSpPr/>
          <p:nvPr/>
        </p:nvSpPr>
        <p:spPr>
          <a:xfrm>
            <a:off x="-46621" y="-38878"/>
            <a:ext cx="18732796" cy="13793756"/>
          </a:xfrm>
          <a:prstGeom prst="rect">
            <a:avLst/>
          </a:prstGeom>
          <a:solidFill>
            <a:srgbClr val="DC9A2B"/>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65"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66" name="Title of Slide"/>
          <p:cNvSpPr txBox="1">
            <a:spLocks noGrp="1"/>
          </p:cNvSpPr>
          <p:nvPr>
            <p:ph type="body" sz="quarter" idx="21" hasCustomPrompt="1"/>
          </p:nvPr>
        </p:nvSpPr>
        <p:spPr>
          <a:xfrm>
            <a:off x="1158932" y="7016220"/>
            <a:ext cx="5653639" cy="1017390"/>
          </a:xfrm>
          <a:prstGeom prst="rect">
            <a:avLst/>
          </a:prstGeom>
        </p:spPr>
        <p:txBody>
          <a:bodyPr anchor="ctr">
            <a:spAutoFit/>
          </a:bodyPr>
          <a:lstStyle>
            <a:lvl1pPr defTabSz="2438338">
              <a:defRPr sz="7200">
                <a:solidFill>
                  <a:srgbClr val="FFFFFF"/>
                </a:solidFill>
                <a:latin typeface="Calibri"/>
                <a:ea typeface="Calibri"/>
                <a:cs typeface="Calibri"/>
                <a:sym typeface="Calibri"/>
              </a:defRPr>
            </a:lvl1pPr>
          </a:lstStyle>
          <a:p>
            <a:r>
              <a:t>Title of Slide</a:t>
            </a:r>
          </a:p>
        </p:txBody>
      </p:sp>
      <p:sp>
        <p:nvSpPr>
          <p:cNvPr id="68" name="Image"/>
          <p:cNvSpPr>
            <a:spLocks noGrp="1"/>
          </p:cNvSpPr>
          <p:nvPr>
            <p:ph type="pic" idx="22" hasCustomPrompt="1"/>
          </p:nvPr>
        </p:nvSpPr>
        <p:spPr>
          <a:xfrm>
            <a:off x="10428950" y="3129194"/>
            <a:ext cx="12757913" cy="10631616"/>
          </a:xfrm>
          <a:prstGeom prst="rect">
            <a:avLst/>
          </a:prstGeom>
        </p:spPr>
        <p:txBody>
          <a:bodyPr lIns="91439" tIns="45719" rIns="91439" bIns="45719" anchor="ctr">
            <a:noAutofit/>
          </a:bodyPr>
          <a:lstStyle>
            <a:lvl1pPr algn="ctr">
              <a:defRPr sz="2400">
                <a:latin typeface="Calibri" panose="020F0502020204030204" pitchFamily="34" charset="0"/>
                <a:cs typeface="Calibri" panose="020F0502020204030204" pitchFamily="34" charset="0"/>
              </a:defRPr>
            </a:lvl1pPr>
          </a:lstStyle>
          <a:p>
            <a:r>
              <a:rPr lang="en-US"/>
              <a:t>Click here to add your picture</a:t>
            </a:r>
            <a:endParaRPr/>
          </a:p>
        </p:txBody>
      </p:sp>
      <p:sp>
        <p:nvSpPr>
          <p:cNvPr id="8" name="Picture Placeholder 9">
            <a:extLst>
              <a:ext uri="{FF2B5EF4-FFF2-40B4-BE49-F238E27FC236}">
                <a16:creationId xmlns:a16="http://schemas.microsoft.com/office/drawing/2014/main" id="{0952EEE7-B4A4-F94E-AE47-DE60BE71478E}"/>
              </a:ext>
            </a:extLst>
          </p:cNvPr>
          <p:cNvSpPr>
            <a:spLocks noGrp="1"/>
          </p:cNvSpPr>
          <p:nvPr>
            <p:ph type="pic" sz="quarter" idx="25"/>
          </p:nvPr>
        </p:nvSpPr>
        <p:spPr>
          <a:xfrm>
            <a:off x="1158932" y="8349752"/>
            <a:ext cx="744538" cy="95250"/>
          </a:xfrm>
          <a:prstGeom prst="rect">
            <a:avLst/>
          </a:prstGeom>
          <a:solidFill>
            <a:srgbClr val="0F2147"/>
          </a:solidFill>
        </p:spPr>
        <p:txBody>
          <a:bodyPr/>
          <a:lstStyle>
            <a:lvl1pPr>
              <a:defRPr sz="100">
                <a:solidFill>
                  <a:srgbClr val="0F2147"/>
                </a:solidFill>
              </a:defRPr>
            </a:lvl1pPr>
          </a:lstStyle>
          <a:p>
            <a:endParaRPr lang="en-GR"/>
          </a:p>
        </p:txBody>
      </p:sp>
    </p:spTree>
    <p:extLst>
      <p:ext uri="{BB962C8B-B14F-4D97-AF65-F5344CB8AC3E}">
        <p14:creationId xmlns:p14="http://schemas.microsoft.com/office/powerpoint/2010/main" val="344791501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Generic Blue">
    <p:spTree>
      <p:nvGrpSpPr>
        <p:cNvPr id="1" name=""/>
        <p:cNvGrpSpPr/>
        <p:nvPr/>
      </p:nvGrpSpPr>
      <p:grpSpPr>
        <a:xfrm>
          <a:off x="0" y="0"/>
          <a:ext cx="0" cy="0"/>
          <a:chOff x="0" y="0"/>
          <a:chExt cx="0" cy="0"/>
        </a:xfrm>
      </p:grpSpPr>
      <p:sp>
        <p:nvSpPr>
          <p:cNvPr id="36" name="Rectangle"/>
          <p:cNvSpPr/>
          <p:nvPr/>
        </p:nvSpPr>
        <p:spPr>
          <a:xfrm>
            <a:off x="-46621" y="0"/>
            <a:ext cx="9283515" cy="13716000"/>
          </a:xfrm>
          <a:prstGeom prst="rect">
            <a:avLst/>
          </a:prstGeom>
          <a:solidFill>
            <a:srgbClr val="DC9A2B"/>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solidFill>
                <a:srgbClr val="EE5148"/>
              </a:solidFill>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2" y="1007499"/>
            <a:ext cx="3867125" cy="754053"/>
          </a:xfrm>
          <a:prstGeom prst="rect">
            <a:avLst/>
          </a:prstGeom>
          <a:solidFill>
            <a:srgbClr val="DC9A2B"/>
          </a:solidFill>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0F214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solidFill>
                <a:srgbClr val="0F2147"/>
              </a:solidFill>
            </a:endParaRPr>
          </a:p>
        </p:txBody>
      </p:sp>
      <p:sp>
        <p:nvSpPr>
          <p:cNvPr id="40" name="Body Level One…"/>
          <p:cNvSpPr txBox="1">
            <a:spLocks noGrp="1"/>
          </p:cNvSpPr>
          <p:nvPr>
            <p:ph type="body" sz="half" idx="1" hasCustomPrompt="1"/>
          </p:nvPr>
        </p:nvSpPr>
        <p:spPr>
          <a:xfrm>
            <a:off x="1173001" y="2717535"/>
            <a:ext cx="6844271" cy="9923283"/>
          </a:xfrm>
          <a:prstGeom prst="rect">
            <a:avLst/>
          </a:prstGeom>
        </p:spPr>
        <p:txBody>
          <a:bodyPr anchor="b">
            <a:noAutofit/>
          </a:bodyPr>
          <a:lstStyle>
            <a:lvl1pPr>
              <a:defRPr sz="2800">
                <a:solidFill>
                  <a:srgbClr val="FFFFFF"/>
                </a:solidFill>
                <a:latin typeface="Calibri"/>
                <a:ea typeface="Calibri"/>
                <a:cs typeface="Calibri"/>
                <a:sym typeface="Calibri"/>
              </a:defRPr>
            </a:lvl1pPr>
            <a:lvl2pPr>
              <a:defRPr sz="2800">
                <a:solidFill>
                  <a:srgbClr val="FFFFFF"/>
                </a:solidFill>
                <a:latin typeface="Calibri"/>
                <a:ea typeface="Calibri"/>
                <a:cs typeface="Calibri"/>
                <a:sym typeface="Calibri"/>
              </a:defRPr>
            </a:lvl2pPr>
            <a:lvl3pPr>
              <a:defRPr sz="2800">
                <a:solidFill>
                  <a:srgbClr val="FFFFFF"/>
                </a:solidFill>
                <a:latin typeface="Calibri"/>
                <a:ea typeface="Calibri"/>
                <a:cs typeface="Calibri"/>
                <a:sym typeface="Calibri"/>
              </a:defRPr>
            </a:lvl3pPr>
            <a:lvl4pPr>
              <a:defRPr sz="2800">
                <a:solidFill>
                  <a:srgbClr val="FFFFFF"/>
                </a:solidFill>
                <a:latin typeface="Calibri"/>
                <a:ea typeface="Calibri"/>
                <a:cs typeface="Calibri"/>
                <a:sym typeface="Calibri"/>
              </a:defRPr>
            </a:lvl4pPr>
            <a:lvl5pPr>
              <a:defRPr sz="2800">
                <a:solidFill>
                  <a:srgbClr val="FFFFFF"/>
                </a:solidFill>
                <a:latin typeface="Calibri"/>
                <a:ea typeface="Calibri"/>
                <a:cs typeface="Calibri"/>
                <a:sym typeface="Calibri"/>
              </a:defRPr>
            </a:lvl5pPr>
          </a:lstStyle>
          <a:p>
            <a:r>
              <a:t>Presentation Subtitle</a:t>
            </a:r>
          </a:p>
        </p:txBody>
      </p:sp>
      <p:sp>
        <p:nvSpPr>
          <p:cNvPr id="42" name="Body Level One…"/>
          <p:cNvSpPr txBox="1">
            <a:spLocks noGrp="1"/>
          </p:cNvSpPr>
          <p:nvPr>
            <p:ph type="body" sz="half" idx="23" hasCustomPrompt="1"/>
          </p:nvPr>
        </p:nvSpPr>
        <p:spPr>
          <a:xfrm>
            <a:off x="10685266" y="4374590"/>
            <a:ext cx="12435172"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0685266" y="2743499"/>
            <a:ext cx="1243517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183522070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4_Generic Blue">
    <p:spTree>
      <p:nvGrpSpPr>
        <p:cNvPr id="1" name=""/>
        <p:cNvGrpSpPr/>
        <p:nvPr/>
      </p:nvGrpSpPr>
      <p:grpSpPr>
        <a:xfrm>
          <a:off x="0" y="0"/>
          <a:ext cx="0" cy="0"/>
          <a:chOff x="0" y="0"/>
          <a:chExt cx="0" cy="0"/>
        </a:xfrm>
      </p:grpSpPr>
      <p:sp>
        <p:nvSpPr>
          <p:cNvPr id="36" name="Rectangle"/>
          <p:cNvSpPr/>
          <p:nvPr/>
        </p:nvSpPr>
        <p:spPr>
          <a:xfrm>
            <a:off x="-46620" y="-38878"/>
            <a:ext cx="738910" cy="13793756"/>
          </a:xfrm>
          <a:prstGeom prst="rect">
            <a:avLst/>
          </a:prstGeom>
          <a:solidFill>
            <a:srgbClr val="DC9A2B"/>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3" y="1007499"/>
            <a:ext cx="3471434" cy="754053"/>
          </a:xfrm>
          <a:prstGeom prst="rect">
            <a:avLst/>
          </a:prstGeom>
          <a:solidFill>
            <a:schemeClr val="bg1"/>
          </a:solidFill>
        </p:spPr>
        <p:txBody>
          <a:bodyPr wrap="square" anchor="ctr">
            <a:spAutoFit/>
          </a:bodyPr>
          <a:lstStyle>
            <a:lvl1pPr defTabSz="2438338">
              <a:defRPr sz="4300" b="0">
                <a:solidFill>
                  <a:srgbClr val="0F2147"/>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DC5C5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p>
        </p:txBody>
      </p:sp>
      <p:sp>
        <p:nvSpPr>
          <p:cNvPr id="42" name="Body Level One…"/>
          <p:cNvSpPr txBox="1">
            <a:spLocks noGrp="1"/>
          </p:cNvSpPr>
          <p:nvPr>
            <p:ph type="body" sz="half" idx="23" hasCustomPrompt="1"/>
          </p:nvPr>
        </p:nvSpPr>
        <p:spPr>
          <a:xfrm>
            <a:off x="1221443" y="4374590"/>
            <a:ext cx="21928961"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221444" y="2743499"/>
            <a:ext cx="2192896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10781435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Divider Orange">
    <p:spTree>
      <p:nvGrpSpPr>
        <p:cNvPr id="1" name=""/>
        <p:cNvGrpSpPr/>
        <p:nvPr/>
      </p:nvGrpSpPr>
      <p:grpSpPr>
        <a:xfrm>
          <a:off x="0" y="0"/>
          <a:ext cx="0" cy="0"/>
          <a:chOff x="0" y="0"/>
          <a:chExt cx="0" cy="0"/>
        </a:xfrm>
      </p:grpSpPr>
      <p:sp>
        <p:nvSpPr>
          <p:cNvPr id="64" name="Rectangle"/>
          <p:cNvSpPr/>
          <p:nvPr/>
        </p:nvSpPr>
        <p:spPr>
          <a:xfrm>
            <a:off x="-46621" y="-38878"/>
            <a:ext cx="18732796" cy="13793756"/>
          </a:xfrm>
          <a:prstGeom prst="rect">
            <a:avLst/>
          </a:prstGeom>
          <a:solidFill>
            <a:srgbClr val="4CB8C1"/>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65"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66" name="Title of Slide"/>
          <p:cNvSpPr txBox="1">
            <a:spLocks noGrp="1"/>
          </p:cNvSpPr>
          <p:nvPr>
            <p:ph type="body" sz="quarter" idx="21" hasCustomPrompt="1"/>
          </p:nvPr>
        </p:nvSpPr>
        <p:spPr>
          <a:xfrm>
            <a:off x="1158932" y="7016220"/>
            <a:ext cx="5653639" cy="1017390"/>
          </a:xfrm>
          <a:prstGeom prst="rect">
            <a:avLst/>
          </a:prstGeom>
        </p:spPr>
        <p:txBody>
          <a:bodyPr anchor="ctr">
            <a:spAutoFit/>
          </a:bodyPr>
          <a:lstStyle>
            <a:lvl1pPr defTabSz="2438338">
              <a:defRPr sz="7200">
                <a:solidFill>
                  <a:srgbClr val="FFFFFF"/>
                </a:solidFill>
                <a:latin typeface="Calibri"/>
                <a:ea typeface="Calibri"/>
                <a:cs typeface="Calibri"/>
                <a:sym typeface="Calibri"/>
              </a:defRPr>
            </a:lvl1pPr>
          </a:lstStyle>
          <a:p>
            <a:r>
              <a:t>Title of Slide</a:t>
            </a:r>
          </a:p>
        </p:txBody>
      </p:sp>
      <p:sp>
        <p:nvSpPr>
          <p:cNvPr id="68" name="Image"/>
          <p:cNvSpPr>
            <a:spLocks noGrp="1"/>
          </p:cNvSpPr>
          <p:nvPr>
            <p:ph type="pic" idx="22" hasCustomPrompt="1"/>
          </p:nvPr>
        </p:nvSpPr>
        <p:spPr>
          <a:xfrm>
            <a:off x="10428950" y="3129194"/>
            <a:ext cx="12757913" cy="10631616"/>
          </a:xfrm>
          <a:prstGeom prst="rect">
            <a:avLst/>
          </a:prstGeom>
        </p:spPr>
        <p:txBody>
          <a:bodyPr lIns="91439" tIns="45719" rIns="91439" bIns="45719" anchor="ctr">
            <a:noAutofit/>
          </a:bodyPr>
          <a:lstStyle>
            <a:lvl1pPr algn="ctr">
              <a:defRPr sz="2400">
                <a:latin typeface="Calibri" panose="020F0502020204030204" pitchFamily="34" charset="0"/>
                <a:cs typeface="Calibri" panose="020F0502020204030204" pitchFamily="34" charset="0"/>
              </a:defRPr>
            </a:lvl1pPr>
          </a:lstStyle>
          <a:p>
            <a:r>
              <a:rPr lang="en-US"/>
              <a:t>Click here to add your picture</a:t>
            </a:r>
            <a:endParaRPr/>
          </a:p>
        </p:txBody>
      </p:sp>
      <p:sp>
        <p:nvSpPr>
          <p:cNvPr id="8" name="Picture Placeholder 9">
            <a:extLst>
              <a:ext uri="{FF2B5EF4-FFF2-40B4-BE49-F238E27FC236}">
                <a16:creationId xmlns:a16="http://schemas.microsoft.com/office/drawing/2014/main" id="{0952EEE7-B4A4-F94E-AE47-DE60BE71478E}"/>
              </a:ext>
            </a:extLst>
          </p:cNvPr>
          <p:cNvSpPr>
            <a:spLocks noGrp="1"/>
          </p:cNvSpPr>
          <p:nvPr>
            <p:ph type="pic" sz="quarter" idx="25"/>
          </p:nvPr>
        </p:nvSpPr>
        <p:spPr>
          <a:xfrm>
            <a:off x="1158932" y="8349752"/>
            <a:ext cx="744538" cy="95250"/>
          </a:xfrm>
          <a:prstGeom prst="rect">
            <a:avLst/>
          </a:prstGeom>
          <a:solidFill>
            <a:srgbClr val="0F2147"/>
          </a:solidFill>
        </p:spPr>
        <p:txBody>
          <a:bodyPr/>
          <a:lstStyle>
            <a:lvl1pPr>
              <a:defRPr sz="100">
                <a:solidFill>
                  <a:srgbClr val="0F2147"/>
                </a:solidFill>
              </a:defRPr>
            </a:lvl1pPr>
          </a:lstStyle>
          <a:p>
            <a:endParaRPr lang="en-GR"/>
          </a:p>
        </p:txBody>
      </p:sp>
    </p:spTree>
    <p:extLst>
      <p:ext uri="{BB962C8B-B14F-4D97-AF65-F5344CB8AC3E}">
        <p14:creationId xmlns:p14="http://schemas.microsoft.com/office/powerpoint/2010/main" val="219115731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Generic Blue">
    <p:spTree>
      <p:nvGrpSpPr>
        <p:cNvPr id="1" name=""/>
        <p:cNvGrpSpPr/>
        <p:nvPr/>
      </p:nvGrpSpPr>
      <p:grpSpPr>
        <a:xfrm>
          <a:off x="0" y="0"/>
          <a:ext cx="0" cy="0"/>
          <a:chOff x="0" y="0"/>
          <a:chExt cx="0" cy="0"/>
        </a:xfrm>
      </p:grpSpPr>
      <p:sp>
        <p:nvSpPr>
          <p:cNvPr id="36" name="Rectangle"/>
          <p:cNvSpPr/>
          <p:nvPr/>
        </p:nvSpPr>
        <p:spPr>
          <a:xfrm>
            <a:off x="-46621" y="0"/>
            <a:ext cx="9283515" cy="13716000"/>
          </a:xfrm>
          <a:prstGeom prst="rect">
            <a:avLst/>
          </a:prstGeom>
          <a:solidFill>
            <a:srgbClr val="4CB8C1"/>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solidFill>
                <a:srgbClr val="EE5148"/>
              </a:solidFill>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2" y="1007499"/>
            <a:ext cx="3867125" cy="754053"/>
          </a:xfrm>
          <a:prstGeom prst="rect">
            <a:avLst/>
          </a:prstGeom>
          <a:solidFill>
            <a:srgbClr val="4CB8C1"/>
          </a:solidFill>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0F214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solidFill>
                <a:srgbClr val="0F2147"/>
              </a:solidFill>
            </a:endParaRPr>
          </a:p>
        </p:txBody>
      </p:sp>
      <p:sp>
        <p:nvSpPr>
          <p:cNvPr id="40" name="Body Level One…"/>
          <p:cNvSpPr txBox="1">
            <a:spLocks noGrp="1"/>
          </p:cNvSpPr>
          <p:nvPr>
            <p:ph type="body" sz="half" idx="1" hasCustomPrompt="1"/>
          </p:nvPr>
        </p:nvSpPr>
        <p:spPr>
          <a:xfrm>
            <a:off x="1173001" y="2717535"/>
            <a:ext cx="6844271" cy="9923283"/>
          </a:xfrm>
          <a:prstGeom prst="rect">
            <a:avLst/>
          </a:prstGeom>
        </p:spPr>
        <p:txBody>
          <a:bodyPr anchor="b">
            <a:noAutofit/>
          </a:bodyPr>
          <a:lstStyle>
            <a:lvl1pPr>
              <a:defRPr sz="2800">
                <a:solidFill>
                  <a:srgbClr val="FFFFFF"/>
                </a:solidFill>
                <a:latin typeface="Calibri"/>
                <a:ea typeface="Calibri"/>
                <a:cs typeface="Calibri"/>
                <a:sym typeface="Calibri"/>
              </a:defRPr>
            </a:lvl1pPr>
            <a:lvl2pPr>
              <a:defRPr sz="2800">
                <a:solidFill>
                  <a:srgbClr val="FFFFFF"/>
                </a:solidFill>
                <a:latin typeface="Calibri"/>
                <a:ea typeface="Calibri"/>
                <a:cs typeface="Calibri"/>
                <a:sym typeface="Calibri"/>
              </a:defRPr>
            </a:lvl2pPr>
            <a:lvl3pPr>
              <a:defRPr sz="2800">
                <a:solidFill>
                  <a:srgbClr val="FFFFFF"/>
                </a:solidFill>
                <a:latin typeface="Calibri"/>
                <a:ea typeface="Calibri"/>
                <a:cs typeface="Calibri"/>
                <a:sym typeface="Calibri"/>
              </a:defRPr>
            </a:lvl3pPr>
            <a:lvl4pPr>
              <a:defRPr sz="2800">
                <a:solidFill>
                  <a:srgbClr val="FFFFFF"/>
                </a:solidFill>
                <a:latin typeface="Calibri"/>
                <a:ea typeface="Calibri"/>
                <a:cs typeface="Calibri"/>
                <a:sym typeface="Calibri"/>
              </a:defRPr>
            </a:lvl4pPr>
            <a:lvl5pPr>
              <a:defRPr sz="2800">
                <a:solidFill>
                  <a:srgbClr val="FFFFFF"/>
                </a:solidFill>
                <a:latin typeface="Calibri"/>
                <a:ea typeface="Calibri"/>
                <a:cs typeface="Calibri"/>
                <a:sym typeface="Calibri"/>
              </a:defRPr>
            </a:lvl5pPr>
          </a:lstStyle>
          <a:p>
            <a:r>
              <a:t>Presentation Subtitle</a:t>
            </a:r>
          </a:p>
        </p:txBody>
      </p:sp>
      <p:sp>
        <p:nvSpPr>
          <p:cNvPr id="42" name="Body Level One…"/>
          <p:cNvSpPr txBox="1">
            <a:spLocks noGrp="1"/>
          </p:cNvSpPr>
          <p:nvPr>
            <p:ph type="body" sz="half" idx="23" hasCustomPrompt="1"/>
          </p:nvPr>
        </p:nvSpPr>
        <p:spPr>
          <a:xfrm>
            <a:off x="10685266" y="4374590"/>
            <a:ext cx="12435172"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0685266" y="2743499"/>
            <a:ext cx="1243517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274164278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5_Generic Blue">
    <p:spTree>
      <p:nvGrpSpPr>
        <p:cNvPr id="1" name=""/>
        <p:cNvGrpSpPr/>
        <p:nvPr/>
      </p:nvGrpSpPr>
      <p:grpSpPr>
        <a:xfrm>
          <a:off x="0" y="0"/>
          <a:ext cx="0" cy="0"/>
          <a:chOff x="0" y="0"/>
          <a:chExt cx="0" cy="0"/>
        </a:xfrm>
      </p:grpSpPr>
      <p:sp>
        <p:nvSpPr>
          <p:cNvPr id="36" name="Rectangle"/>
          <p:cNvSpPr/>
          <p:nvPr/>
        </p:nvSpPr>
        <p:spPr>
          <a:xfrm>
            <a:off x="-46620" y="-38878"/>
            <a:ext cx="738910" cy="13793756"/>
          </a:xfrm>
          <a:prstGeom prst="rect">
            <a:avLst/>
          </a:prstGeom>
          <a:solidFill>
            <a:srgbClr val="4CB8C1"/>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3" y="1007499"/>
            <a:ext cx="3471434" cy="754053"/>
          </a:xfrm>
          <a:prstGeom prst="rect">
            <a:avLst/>
          </a:prstGeom>
          <a:solidFill>
            <a:schemeClr val="bg1"/>
          </a:solidFill>
        </p:spPr>
        <p:txBody>
          <a:bodyPr wrap="square" anchor="ctr">
            <a:spAutoFit/>
          </a:bodyPr>
          <a:lstStyle>
            <a:lvl1pPr defTabSz="2438338">
              <a:defRPr sz="4300" b="0">
                <a:solidFill>
                  <a:srgbClr val="0F2147"/>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DC5C5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p>
        </p:txBody>
      </p:sp>
      <p:sp>
        <p:nvSpPr>
          <p:cNvPr id="42" name="Body Level One…"/>
          <p:cNvSpPr txBox="1">
            <a:spLocks noGrp="1"/>
          </p:cNvSpPr>
          <p:nvPr>
            <p:ph type="body" sz="half" idx="23" hasCustomPrompt="1"/>
          </p:nvPr>
        </p:nvSpPr>
        <p:spPr>
          <a:xfrm>
            <a:off x="1221443" y="4374590"/>
            <a:ext cx="21928961"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221444" y="2743499"/>
            <a:ext cx="2192896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157657306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vider Orange">
    <p:spTree>
      <p:nvGrpSpPr>
        <p:cNvPr id="1" name=""/>
        <p:cNvGrpSpPr/>
        <p:nvPr/>
      </p:nvGrpSpPr>
      <p:grpSpPr>
        <a:xfrm>
          <a:off x="0" y="0"/>
          <a:ext cx="0" cy="0"/>
          <a:chOff x="0" y="0"/>
          <a:chExt cx="0" cy="0"/>
        </a:xfrm>
      </p:grpSpPr>
      <p:sp>
        <p:nvSpPr>
          <p:cNvPr id="64" name="Rectangle"/>
          <p:cNvSpPr/>
          <p:nvPr/>
        </p:nvSpPr>
        <p:spPr>
          <a:xfrm>
            <a:off x="-46621" y="-38878"/>
            <a:ext cx="18732796" cy="13793756"/>
          </a:xfrm>
          <a:prstGeom prst="rect">
            <a:avLst/>
          </a:prstGeom>
          <a:solidFill>
            <a:srgbClr val="0F2147"/>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65"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66" name="Title of Slide"/>
          <p:cNvSpPr txBox="1">
            <a:spLocks noGrp="1"/>
          </p:cNvSpPr>
          <p:nvPr>
            <p:ph type="body" sz="quarter" idx="21" hasCustomPrompt="1"/>
          </p:nvPr>
        </p:nvSpPr>
        <p:spPr>
          <a:xfrm>
            <a:off x="1158932" y="7016220"/>
            <a:ext cx="5653639" cy="1017390"/>
          </a:xfrm>
          <a:prstGeom prst="rect">
            <a:avLst/>
          </a:prstGeom>
        </p:spPr>
        <p:txBody>
          <a:bodyPr anchor="ctr">
            <a:spAutoFit/>
          </a:bodyPr>
          <a:lstStyle>
            <a:lvl1pPr defTabSz="2438338">
              <a:defRPr sz="7200">
                <a:solidFill>
                  <a:srgbClr val="FFFFFF"/>
                </a:solidFill>
                <a:latin typeface="Calibri"/>
                <a:ea typeface="Calibri"/>
                <a:cs typeface="Calibri"/>
                <a:sym typeface="Calibri"/>
              </a:defRPr>
            </a:lvl1pPr>
          </a:lstStyle>
          <a:p>
            <a:r>
              <a:t>Title of Slide</a:t>
            </a:r>
          </a:p>
        </p:txBody>
      </p:sp>
      <p:sp>
        <p:nvSpPr>
          <p:cNvPr id="68" name="Image"/>
          <p:cNvSpPr>
            <a:spLocks noGrp="1"/>
          </p:cNvSpPr>
          <p:nvPr>
            <p:ph type="pic" idx="22" hasCustomPrompt="1"/>
          </p:nvPr>
        </p:nvSpPr>
        <p:spPr>
          <a:xfrm>
            <a:off x="10428950" y="3129194"/>
            <a:ext cx="12757913" cy="10631616"/>
          </a:xfrm>
          <a:prstGeom prst="rect">
            <a:avLst/>
          </a:prstGeom>
        </p:spPr>
        <p:txBody>
          <a:bodyPr lIns="91439" tIns="45719" rIns="91439" bIns="45719" anchor="ctr">
            <a:noAutofit/>
          </a:bodyPr>
          <a:lstStyle>
            <a:lvl1pPr algn="ctr">
              <a:defRPr sz="2400">
                <a:latin typeface="Calibri" panose="020F0502020204030204" pitchFamily="34" charset="0"/>
                <a:cs typeface="Calibri" panose="020F0502020204030204" pitchFamily="34" charset="0"/>
              </a:defRPr>
            </a:lvl1pPr>
          </a:lstStyle>
          <a:p>
            <a:r>
              <a:rPr lang="en-US"/>
              <a:t>Click here to add your picture</a:t>
            </a:r>
            <a:endParaRPr/>
          </a:p>
        </p:txBody>
      </p:sp>
      <p:sp>
        <p:nvSpPr>
          <p:cNvPr id="8" name="Picture Placeholder 9">
            <a:extLst>
              <a:ext uri="{FF2B5EF4-FFF2-40B4-BE49-F238E27FC236}">
                <a16:creationId xmlns:a16="http://schemas.microsoft.com/office/drawing/2014/main" id="{0952EEE7-B4A4-F94E-AE47-DE60BE71478E}"/>
              </a:ext>
            </a:extLst>
          </p:cNvPr>
          <p:cNvSpPr>
            <a:spLocks noGrp="1"/>
          </p:cNvSpPr>
          <p:nvPr>
            <p:ph type="pic" sz="quarter" idx="25"/>
          </p:nvPr>
        </p:nvSpPr>
        <p:spPr>
          <a:xfrm>
            <a:off x="1158932" y="8349752"/>
            <a:ext cx="744538" cy="95250"/>
          </a:xfrm>
          <a:prstGeom prst="rect">
            <a:avLst/>
          </a:prstGeom>
          <a:solidFill>
            <a:srgbClr val="EE5148"/>
          </a:solidFill>
        </p:spPr>
        <p:txBody>
          <a:bodyPr/>
          <a:lstStyle>
            <a:lvl1pPr>
              <a:defRPr sz="100">
                <a:solidFill>
                  <a:srgbClr val="EE5148"/>
                </a:solidFill>
              </a:defRPr>
            </a:lvl1pPr>
          </a:lstStyle>
          <a:p>
            <a:endParaRPr lang="en-GR"/>
          </a:p>
        </p:txBody>
      </p:sp>
    </p:spTree>
    <p:extLst>
      <p:ext uri="{BB962C8B-B14F-4D97-AF65-F5344CB8AC3E}">
        <p14:creationId xmlns:p14="http://schemas.microsoft.com/office/powerpoint/2010/main" val="424008766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Generic Blue Alternat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B4C14A-1529-7D4D-85A0-E9D7EBD8A0CC}"/>
              </a:ext>
            </a:extLst>
          </p:cNvPr>
          <p:cNvPicPr>
            <a:picLocks noChangeAspect="1"/>
          </p:cNvPicPr>
          <p:nvPr userDrawn="1"/>
        </p:nvPicPr>
        <p:blipFill>
          <a:blip r:embed="rId2"/>
          <a:stretch>
            <a:fillRect/>
          </a:stretch>
        </p:blipFill>
        <p:spPr>
          <a:xfrm>
            <a:off x="0" y="0"/>
            <a:ext cx="19100800" cy="13716000"/>
          </a:xfrm>
          <a:prstGeom prst="rect">
            <a:avLst/>
          </a:prstGeom>
        </p:spPr>
      </p:pic>
      <p:sp>
        <p:nvSpPr>
          <p:cNvPr id="4" name="Picture Placeholder 3">
            <a:extLst>
              <a:ext uri="{FF2B5EF4-FFF2-40B4-BE49-F238E27FC236}">
                <a16:creationId xmlns:a16="http://schemas.microsoft.com/office/drawing/2014/main" id="{9FBBC669-EC4C-064D-86C5-64DF51819E9D}"/>
              </a:ext>
            </a:extLst>
          </p:cNvPr>
          <p:cNvSpPr>
            <a:spLocks noGrp="1"/>
          </p:cNvSpPr>
          <p:nvPr>
            <p:ph type="pic" sz="quarter" idx="23"/>
          </p:nvPr>
        </p:nvSpPr>
        <p:spPr>
          <a:xfrm>
            <a:off x="0" y="0"/>
            <a:ext cx="19103975" cy="13716000"/>
          </a:xfrm>
          <a:prstGeom prst="rect">
            <a:avLst/>
          </a:prstGeom>
          <a:noFill/>
        </p:spPr>
        <p:txBody>
          <a:bodyPr anchor="b"/>
          <a:lstStyle>
            <a:lvl1pPr algn="r">
              <a:defRPr sz="100">
                <a:solidFill>
                  <a:schemeClr val="bg1"/>
                </a:solidFill>
              </a:defRPr>
            </a:lvl1pPr>
          </a:lstStyle>
          <a:p>
            <a:endParaRPr lang="en-GR"/>
          </a:p>
        </p:txBody>
      </p:sp>
      <p:pic>
        <p:nvPicPr>
          <p:cNvPr id="51"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52" name="Title of Slide"/>
          <p:cNvSpPr txBox="1">
            <a:spLocks noGrp="1"/>
          </p:cNvSpPr>
          <p:nvPr>
            <p:ph type="body" sz="quarter" idx="22" hasCustomPrompt="1"/>
          </p:nvPr>
        </p:nvSpPr>
        <p:spPr>
          <a:xfrm>
            <a:off x="1158932" y="1806986"/>
            <a:ext cx="3867125" cy="750455"/>
          </a:xfrm>
          <a:prstGeom prst="rect">
            <a:avLst/>
          </a:prstGeom>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54" name="Body Level One…"/>
          <p:cNvSpPr txBox="1">
            <a:spLocks noGrp="1"/>
          </p:cNvSpPr>
          <p:nvPr>
            <p:ph type="body" sz="quarter" idx="1" hasCustomPrompt="1"/>
          </p:nvPr>
        </p:nvSpPr>
        <p:spPr>
          <a:xfrm>
            <a:off x="1173001" y="3574567"/>
            <a:ext cx="17278593" cy="1861834"/>
          </a:xfrm>
          <a:prstGeom prst="rect">
            <a:avLst/>
          </a:prstGeom>
        </p:spPr>
        <p:txBody>
          <a:bodyPr anchor="b">
            <a:noAutofit/>
          </a:bodyPr>
          <a:lstStyle>
            <a:lvl1pPr>
              <a:defRPr sz="4300">
                <a:solidFill>
                  <a:srgbClr val="FFFFFF"/>
                </a:solidFill>
                <a:latin typeface="Calibri"/>
                <a:ea typeface="Calibri"/>
                <a:cs typeface="Calibri"/>
                <a:sym typeface="Calibri"/>
              </a:defRPr>
            </a:lvl1pPr>
            <a:lvl2pPr>
              <a:defRPr sz="4300">
                <a:solidFill>
                  <a:srgbClr val="FFFFFF"/>
                </a:solidFill>
                <a:latin typeface="Calibri"/>
                <a:ea typeface="Calibri"/>
                <a:cs typeface="Calibri"/>
                <a:sym typeface="Calibri"/>
              </a:defRPr>
            </a:lvl2pPr>
            <a:lvl3pPr>
              <a:defRPr sz="4300">
                <a:solidFill>
                  <a:srgbClr val="FFFFFF"/>
                </a:solidFill>
                <a:latin typeface="Calibri"/>
                <a:ea typeface="Calibri"/>
                <a:cs typeface="Calibri"/>
                <a:sym typeface="Calibri"/>
              </a:defRPr>
            </a:lvl3pPr>
            <a:lvl4pPr>
              <a:defRPr sz="4300">
                <a:solidFill>
                  <a:srgbClr val="FFFFFF"/>
                </a:solidFill>
                <a:latin typeface="Calibri"/>
                <a:ea typeface="Calibri"/>
                <a:cs typeface="Calibri"/>
                <a:sym typeface="Calibri"/>
              </a:defRPr>
            </a:lvl4pPr>
            <a:lvl5pPr>
              <a:defRPr sz="4300">
                <a:solidFill>
                  <a:srgbClr val="FFFFFF"/>
                </a:solidFill>
                <a:latin typeface="Calibri"/>
                <a:ea typeface="Calibri"/>
                <a:cs typeface="Calibri"/>
                <a:sym typeface="Calibri"/>
              </a:defRPr>
            </a:lvl5pPr>
          </a:lstStyle>
          <a:p>
            <a:r>
              <a:t>Presentation </a:t>
            </a:r>
            <a:r>
              <a:rPr err="1"/>
              <a:t>Subtitl</a:t>
            </a:r>
            <a:r>
              <a:rPr lang="en-GB"/>
              <a:t>e</a:t>
            </a:r>
            <a:endParaRPr/>
          </a:p>
        </p:txBody>
      </p:sp>
      <p:sp>
        <p:nvSpPr>
          <p:cNvPr id="6" name="Text Placeholder 5">
            <a:extLst>
              <a:ext uri="{FF2B5EF4-FFF2-40B4-BE49-F238E27FC236}">
                <a16:creationId xmlns:a16="http://schemas.microsoft.com/office/drawing/2014/main" id="{4787FF9C-A7A3-A045-8820-CFA2FB973A02}"/>
              </a:ext>
            </a:extLst>
          </p:cNvPr>
          <p:cNvSpPr>
            <a:spLocks noGrp="1"/>
          </p:cNvSpPr>
          <p:nvPr>
            <p:ph type="body" sz="quarter" idx="24"/>
          </p:nvPr>
        </p:nvSpPr>
        <p:spPr>
          <a:xfrm>
            <a:off x="1173001" y="6008220"/>
            <a:ext cx="21928963" cy="1866554"/>
          </a:xfrm>
          <a:prstGeom prst="rect">
            <a:avLst/>
          </a:prstGeom>
          <a:solidFill>
            <a:srgbClr val="EE5148"/>
          </a:solidFill>
        </p:spPr>
        <p:txBody>
          <a:bodyPr lIns="360000" tIns="360000" rIns="360000" bIns="360000" anchor="ctr"/>
          <a:lstStyle>
            <a:lvl1pPr>
              <a:defRPr sz="3600">
                <a:solidFill>
                  <a:schemeClr val="bg1"/>
                </a:solidFill>
                <a:latin typeface="Calibri" panose="020F0502020204030204" pitchFamily="34" charset="0"/>
                <a:cs typeface="Calibri" panose="020F0502020204030204" pitchFamily="34" charset="0"/>
              </a:defRPr>
            </a:lvl1pPr>
            <a:lvl2pPr>
              <a:defRPr sz="4400">
                <a:solidFill>
                  <a:schemeClr val="bg1"/>
                </a:solidFill>
                <a:latin typeface="Calibri" panose="020F0502020204030204" pitchFamily="34" charset="0"/>
                <a:cs typeface="Calibri" panose="020F0502020204030204" pitchFamily="34" charset="0"/>
              </a:defRPr>
            </a:lvl2pPr>
            <a:lvl3pPr>
              <a:defRPr sz="4400">
                <a:solidFill>
                  <a:schemeClr val="bg1"/>
                </a:solidFill>
                <a:latin typeface="Calibri" panose="020F0502020204030204" pitchFamily="34" charset="0"/>
                <a:cs typeface="Calibri" panose="020F0502020204030204" pitchFamily="34" charset="0"/>
              </a:defRPr>
            </a:lvl3pPr>
            <a:lvl4pPr>
              <a:defRPr sz="4400">
                <a:solidFill>
                  <a:schemeClr val="bg1"/>
                </a:solidFill>
                <a:latin typeface="Calibri" panose="020F0502020204030204" pitchFamily="34" charset="0"/>
                <a:cs typeface="Calibri" panose="020F0502020204030204" pitchFamily="34" charset="0"/>
              </a:defRPr>
            </a:lvl4pPr>
            <a:lvl5pPr>
              <a:defRPr sz="4400">
                <a:solidFill>
                  <a:schemeClr val="bg1"/>
                </a:solidFill>
                <a:latin typeface="Calibri" panose="020F0502020204030204" pitchFamily="34" charset="0"/>
                <a:cs typeface="Calibri" panose="020F0502020204030204" pitchFamily="34" charset="0"/>
              </a:defRPr>
            </a:lvl5pPr>
          </a:lstStyle>
          <a:p>
            <a:pPr lvl="0"/>
            <a:r>
              <a:rPr lang="en-GB"/>
              <a:t>Click to edit Master text styles</a:t>
            </a:r>
            <a:endParaRPr lang="en-GR"/>
          </a:p>
        </p:txBody>
      </p:sp>
      <p:sp>
        <p:nvSpPr>
          <p:cNvPr id="10" name="Picture Placeholder 9">
            <a:extLst>
              <a:ext uri="{FF2B5EF4-FFF2-40B4-BE49-F238E27FC236}">
                <a16:creationId xmlns:a16="http://schemas.microsoft.com/office/drawing/2014/main" id="{88826DB5-80DE-AD44-99DA-6D4882020AF3}"/>
              </a:ext>
            </a:extLst>
          </p:cNvPr>
          <p:cNvSpPr>
            <a:spLocks noGrp="1"/>
          </p:cNvSpPr>
          <p:nvPr>
            <p:ph type="pic" sz="quarter" idx="25"/>
          </p:nvPr>
        </p:nvSpPr>
        <p:spPr>
          <a:xfrm>
            <a:off x="1158932" y="2713294"/>
            <a:ext cx="744538" cy="95250"/>
          </a:xfrm>
          <a:prstGeom prst="rect">
            <a:avLst/>
          </a:prstGeom>
          <a:solidFill>
            <a:srgbClr val="EE5148"/>
          </a:solidFill>
        </p:spPr>
        <p:txBody>
          <a:bodyPr/>
          <a:lstStyle>
            <a:lvl1pPr>
              <a:defRPr sz="100">
                <a:solidFill>
                  <a:srgbClr val="EE5148"/>
                </a:solidFill>
              </a:defRPr>
            </a:lvl1pPr>
          </a:lstStyle>
          <a:p>
            <a:endParaRPr lang="en-GR"/>
          </a:p>
        </p:txBody>
      </p:sp>
      <p:sp>
        <p:nvSpPr>
          <p:cNvPr id="20" name="Text Placeholder 5">
            <a:extLst>
              <a:ext uri="{FF2B5EF4-FFF2-40B4-BE49-F238E27FC236}">
                <a16:creationId xmlns:a16="http://schemas.microsoft.com/office/drawing/2014/main" id="{57EC7CED-92F4-A944-81CC-F63A42EE5C0C}"/>
              </a:ext>
            </a:extLst>
          </p:cNvPr>
          <p:cNvSpPr>
            <a:spLocks noGrp="1"/>
          </p:cNvSpPr>
          <p:nvPr>
            <p:ph type="body" sz="quarter" idx="26"/>
          </p:nvPr>
        </p:nvSpPr>
        <p:spPr>
          <a:xfrm>
            <a:off x="1173001" y="7887941"/>
            <a:ext cx="21928963" cy="5828059"/>
          </a:xfrm>
          <a:prstGeom prst="rect">
            <a:avLst/>
          </a:prstGeom>
          <a:solidFill>
            <a:schemeClr val="bg1"/>
          </a:solidFill>
        </p:spPr>
        <p:txBody>
          <a:bodyPr lIns="360000" tIns="360000" rIns="360000" bIns="360000" anchor="t"/>
          <a:lstStyle>
            <a:lvl1pPr>
              <a:defRPr sz="3600">
                <a:solidFill>
                  <a:schemeClr val="bg1"/>
                </a:solidFill>
                <a:latin typeface="Calibri" panose="020F0502020204030204" pitchFamily="34" charset="0"/>
                <a:cs typeface="Calibri" panose="020F0502020204030204" pitchFamily="34" charset="0"/>
              </a:defRPr>
            </a:lvl1pPr>
            <a:lvl2pPr>
              <a:defRPr sz="2800" b="0">
                <a:solidFill>
                  <a:srgbClr val="0F2147"/>
                </a:solidFill>
                <a:latin typeface="Calibri" panose="020F0502020204030204" pitchFamily="34" charset="0"/>
                <a:cs typeface="Calibri" panose="020F0502020204030204" pitchFamily="34" charset="0"/>
              </a:defRPr>
            </a:lvl2pPr>
            <a:lvl3pPr>
              <a:defRPr sz="4400">
                <a:solidFill>
                  <a:schemeClr val="bg1"/>
                </a:solidFill>
                <a:latin typeface="Calibri" panose="020F0502020204030204" pitchFamily="34" charset="0"/>
                <a:cs typeface="Calibri" panose="020F0502020204030204" pitchFamily="34" charset="0"/>
              </a:defRPr>
            </a:lvl3pPr>
            <a:lvl4pPr>
              <a:defRPr sz="4400">
                <a:solidFill>
                  <a:schemeClr val="bg1"/>
                </a:solidFill>
                <a:latin typeface="Calibri" panose="020F0502020204030204" pitchFamily="34" charset="0"/>
                <a:cs typeface="Calibri" panose="020F0502020204030204" pitchFamily="34" charset="0"/>
              </a:defRPr>
            </a:lvl4pPr>
            <a:lvl5pPr>
              <a:defRPr sz="4400">
                <a:solidFill>
                  <a:schemeClr val="bg1"/>
                </a:solidFill>
                <a:latin typeface="Calibri" panose="020F0502020204030204" pitchFamily="34" charset="0"/>
                <a:cs typeface="Calibri" panose="020F0502020204030204" pitchFamily="34" charset="0"/>
              </a:defRPr>
            </a:lvl5pPr>
          </a:lstStyle>
          <a:p>
            <a:pPr lvl="1"/>
            <a:r>
              <a:rPr lang="en-GB"/>
              <a:t>Click to edit Master text styles</a:t>
            </a:r>
            <a:endParaRPr lang="en-GR"/>
          </a:p>
        </p:txBody>
      </p:sp>
    </p:spTree>
    <p:extLst>
      <p:ext uri="{BB962C8B-B14F-4D97-AF65-F5344CB8AC3E}">
        <p14:creationId xmlns:p14="http://schemas.microsoft.com/office/powerpoint/2010/main" val="126332483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Generic Blue Alternat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B4C14A-1529-7D4D-85A0-E9D7EBD8A0CC}"/>
              </a:ext>
            </a:extLst>
          </p:cNvPr>
          <p:cNvPicPr>
            <a:picLocks noChangeAspect="1"/>
          </p:cNvPicPr>
          <p:nvPr userDrawn="1"/>
        </p:nvPicPr>
        <p:blipFill>
          <a:blip r:embed="rId2"/>
          <a:stretch>
            <a:fillRect/>
          </a:stretch>
        </p:blipFill>
        <p:spPr>
          <a:xfrm>
            <a:off x="0" y="0"/>
            <a:ext cx="19100800" cy="13716000"/>
          </a:xfrm>
          <a:prstGeom prst="rect">
            <a:avLst/>
          </a:prstGeom>
        </p:spPr>
      </p:pic>
      <p:sp>
        <p:nvSpPr>
          <p:cNvPr id="4" name="Picture Placeholder 3">
            <a:extLst>
              <a:ext uri="{FF2B5EF4-FFF2-40B4-BE49-F238E27FC236}">
                <a16:creationId xmlns:a16="http://schemas.microsoft.com/office/drawing/2014/main" id="{9FBBC669-EC4C-064D-86C5-64DF51819E9D}"/>
              </a:ext>
            </a:extLst>
          </p:cNvPr>
          <p:cNvSpPr>
            <a:spLocks noGrp="1"/>
          </p:cNvSpPr>
          <p:nvPr>
            <p:ph type="pic" sz="quarter" idx="23"/>
          </p:nvPr>
        </p:nvSpPr>
        <p:spPr>
          <a:xfrm>
            <a:off x="0" y="0"/>
            <a:ext cx="19103975" cy="13716000"/>
          </a:xfrm>
          <a:prstGeom prst="rect">
            <a:avLst/>
          </a:prstGeom>
          <a:noFill/>
        </p:spPr>
        <p:txBody>
          <a:bodyPr anchor="b"/>
          <a:lstStyle>
            <a:lvl1pPr algn="r">
              <a:defRPr sz="100">
                <a:solidFill>
                  <a:schemeClr val="bg1"/>
                </a:solidFill>
              </a:defRPr>
            </a:lvl1pPr>
          </a:lstStyle>
          <a:p>
            <a:endParaRPr lang="en-GR"/>
          </a:p>
        </p:txBody>
      </p:sp>
      <p:pic>
        <p:nvPicPr>
          <p:cNvPr id="51"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52" name="Title of Slide"/>
          <p:cNvSpPr txBox="1">
            <a:spLocks noGrp="1"/>
          </p:cNvSpPr>
          <p:nvPr>
            <p:ph type="body" sz="quarter" idx="22" hasCustomPrompt="1"/>
          </p:nvPr>
        </p:nvSpPr>
        <p:spPr>
          <a:xfrm>
            <a:off x="1158932" y="1806986"/>
            <a:ext cx="3867125" cy="750455"/>
          </a:xfrm>
          <a:prstGeom prst="rect">
            <a:avLst/>
          </a:prstGeom>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54" name="Body Level One…"/>
          <p:cNvSpPr txBox="1">
            <a:spLocks noGrp="1"/>
          </p:cNvSpPr>
          <p:nvPr>
            <p:ph type="body" sz="quarter" idx="1" hasCustomPrompt="1"/>
          </p:nvPr>
        </p:nvSpPr>
        <p:spPr>
          <a:xfrm>
            <a:off x="1173001" y="3574567"/>
            <a:ext cx="17278593" cy="1861834"/>
          </a:xfrm>
          <a:prstGeom prst="rect">
            <a:avLst/>
          </a:prstGeom>
        </p:spPr>
        <p:txBody>
          <a:bodyPr anchor="b">
            <a:noAutofit/>
          </a:bodyPr>
          <a:lstStyle>
            <a:lvl1pPr>
              <a:defRPr sz="4300">
                <a:solidFill>
                  <a:srgbClr val="FFFFFF"/>
                </a:solidFill>
                <a:latin typeface="Calibri"/>
                <a:ea typeface="Calibri"/>
                <a:cs typeface="Calibri"/>
                <a:sym typeface="Calibri"/>
              </a:defRPr>
            </a:lvl1pPr>
            <a:lvl2pPr>
              <a:defRPr sz="4300">
                <a:solidFill>
                  <a:srgbClr val="FFFFFF"/>
                </a:solidFill>
                <a:latin typeface="Calibri"/>
                <a:ea typeface="Calibri"/>
                <a:cs typeface="Calibri"/>
                <a:sym typeface="Calibri"/>
              </a:defRPr>
            </a:lvl2pPr>
            <a:lvl3pPr>
              <a:defRPr sz="4300">
                <a:solidFill>
                  <a:srgbClr val="FFFFFF"/>
                </a:solidFill>
                <a:latin typeface="Calibri"/>
                <a:ea typeface="Calibri"/>
                <a:cs typeface="Calibri"/>
                <a:sym typeface="Calibri"/>
              </a:defRPr>
            </a:lvl3pPr>
            <a:lvl4pPr>
              <a:defRPr sz="4300">
                <a:solidFill>
                  <a:srgbClr val="FFFFFF"/>
                </a:solidFill>
                <a:latin typeface="Calibri"/>
                <a:ea typeface="Calibri"/>
                <a:cs typeface="Calibri"/>
                <a:sym typeface="Calibri"/>
              </a:defRPr>
            </a:lvl4pPr>
            <a:lvl5pPr>
              <a:defRPr sz="4300">
                <a:solidFill>
                  <a:srgbClr val="FFFFFF"/>
                </a:solidFill>
                <a:latin typeface="Calibri"/>
                <a:ea typeface="Calibri"/>
                <a:cs typeface="Calibri"/>
                <a:sym typeface="Calibri"/>
              </a:defRPr>
            </a:lvl5pPr>
          </a:lstStyle>
          <a:p>
            <a:r>
              <a:t>Presentation </a:t>
            </a:r>
            <a:r>
              <a:rPr err="1"/>
              <a:t>Subtitl</a:t>
            </a:r>
            <a:r>
              <a:rPr lang="en-GB"/>
              <a:t>e</a:t>
            </a:r>
            <a:endParaRPr/>
          </a:p>
        </p:txBody>
      </p:sp>
      <p:sp>
        <p:nvSpPr>
          <p:cNvPr id="6" name="Text Placeholder 5">
            <a:extLst>
              <a:ext uri="{FF2B5EF4-FFF2-40B4-BE49-F238E27FC236}">
                <a16:creationId xmlns:a16="http://schemas.microsoft.com/office/drawing/2014/main" id="{4787FF9C-A7A3-A045-8820-CFA2FB973A02}"/>
              </a:ext>
            </a:extLst>
          </p:cNvPr>
          <p:cNvSpPr>
            <a:spLocks noGrp="1"/>
          </p:cNvSpPr>
          <p:nvPr>
            <p:ph type="body" sz="quarter" idx="24"/>
          </p:nvPr>
        </p:nvSpPr>
        <p:spPr>
          <a:xfrm>
            <a:off x="1173001" y="6008220"/>
            <a:ext cx="21928963" cy="1866554"/>
          </a:xfrm>
          <a:prstGeom prst="rect">
            <a:avLst/>
          </a:prstGeom>
          <a:solidFill>
            <a:srgbClr val="59BBA9"/>
          </a:solidFill>
        </p:spPr>
        <p:txBody>
          <a:bodyPr lIns="360000" tIns="360000" rIns="360000" bIns="360000" anchor="ctr"/>
          <a:lstStyle>
            <a:lvl1pPr>
              <a:defRPr sz="3600">
                <a:solidFill>
                  <a:schemeClr val="bg1"/>
                </a:solidFill>
                <a:latin typeface="Calibri" panose="020F0502020204030204" pitchFamily="34" charset="0"/>
                <a:cs typeface="Calibri" panose="020F0502020204030204" pitchFamily="34" charset="0"/>
              </a:defRPr>
            </a:lvl1pPr>
            <a:lvl2pPr>
              <a:defRPr sz="4400">
                <a:solidFill>
                  <a:schemeClr val="bg1"/>
                </a:solidFill>
                <a:latin typeface="Calibri" panose="020F0502020204030204" pitchFamily="34" charset="0"/>
                <a:cs typeface="Calibri" panose="020F0502020204030204" pitchFamily="34" charset="0"/>
              </a:defRPr>
            </a:lvl2pPr>
            <a:lvl3pPr>
              <a:defRPr sz="4400">
                <a:solidFill>
                  <a:schemeClr val="bg1"/>
                </a:solidFill>
                <a:latin typeface="Calibri" panose="020F0502020204030204" pitchFamily="34" charset="0"/>
                <a:cs typeface="Calibri" panose="020F0502020204030204" pitchFamily="34" charset="0"/>
              </a:defRPr>
            </a:lvl3pPr>
            <a:lvl4pPr>
              <a:defRPr sz="4400">
                <a:solidFill>
                  <a:schemeClr val="bg1"/>
                </a:solidFill>
                <a:latin typeface="Calibri" panose="020F0502020204030204" pitchFamily="34" charset="0"/>
                <a:cs typeface="Calibri" panose="020F0502020204030204" pitchFamily="34" charset="0"/>
              </a:defRPr>
            </a:lvl4pPr>
            <a:lvl5pPr>
              <a:defRPr sz="4400">
                <a:solidFill>
                  <a:schemeClr val="bg1"/>
                </a:solidFill>
                <a:latin typeface="Calibri" panose="020F0502020204030204" pitchFamily="34" charset="0"/>
                <a:cs typeface="Calibri" panose="020F0502020204030204" pitchFamily="34" charset="0"/>
              </a:defRPr>
            </a:lvl5pPr>
          </a:lstStyle>
          <a:p>
            <a:pPr lvl="0"/>
            <a:r>
              <a:rPr lang="en-GB"/>
              <a:t>Click to edit Master text styles</a:t>
            </a:r>
            <a:endParaRPr lang="en-GR"/>
          </a:p>
        </p:txBody>
      </p:sp>
      <p:sp>
        <p:nvSpPr>
          <p:cNvPr id="10" name="Picture Placeholder 9">
            <a:extLst>
              <a:ext uri="{FF2B5EF4-FFF2-40B4-BE49-F238E27FC236}">
                <a16:creationId xmlns:a16="http://schemas.microsoft.com/office/drawing/2014/main" id="{88826DB5-80DE-AD44-99DA-6D4882020AF3}"/>
              </a:ext>
            </a:extLst>
          </p:cNvPr>
          <p:cNvSpPr>
            <a:spLocks noGrp="1"/>
          </p:cNvSpPr>
          <p:nvPr>
            <p:ph type="pic" sz="quarter" idx="25"/>
          </p:nvPr>
        </p:nvSpPr>
        <p:spPr>
          <a:xfrm>
            <a:off x="1158932" y="2713294"/>
            <a:ext cx="744538" cy="95250"/>
          </a:xfrm>
          <a:prstGeom prst="rect">
            <a:avLst/>
          </a:prstGeom>
          <a:solidFill>
            <a:srgbClr val="59BBA9"/>
          </a:solidFill>
        </p:spPr>
        <p:txBody>
          <a:bodyPr/>
          <a:lstStyle>
            <a:lvl1pPr>
              <a:defRPr sz="100">
                <a:solidFill>
                  <a:srgbClr val="59BBA9"/>
                </a:solidFill>
              </a:defRPr>
            </a:lvl1pPr>
          </a:lstStyle>
          <a:p>
            <a:endParaRPr lang="en-GR"/>
          </a:p>
        </p:txBody>
      </p:sp>
      <p:sp>
        <p:nvSpPr>
          <p:cNvPr id="20" name="Text Placeholder 5">
            <a:extLst>
              <a:ext uri="{FF2B5EF4-FFF2-40B4-BE49-F238E27FC236}">
                <a16:creationId xmlns:a16="http://schemas.microsoft.com/office/drawing/2014/main" id="{57EC7CED-92F4-A944-81CC-F63A42EE5C0C}"/>
              </a:ext>
            </a:extLst>
          </p:cNvPr>
          <p:cNvSpPr>
            <a:spLocks noGrp="1"/>
          </p:cNvSpPr>
          <p:nvPr>
            <p:ph type="body" sz="quarter" idx="26"/>
          </p:nvPr>
        </p:nvSpPr>
        <p:spPr>
          <a:xfrm>
            <a:off x="1173001" y="7887941"/>
            <a:ext cx="21928963" cy="5828059"/>
          </a:xfrm>
          <a:prstGeom prst="rect">
            <a:avLst/>
          </a:prstGeom>
          <a:solidFill>
            <a:schemeClr val="bg1"/>
          </a:solidFill>
        </p:spPr>
        <p:txBody>
          <a:bodyPr lIns="360000" tIns="360000" rIns="360000" bIns="360000" anchor="t"/>
          <a:lstStyle>
            <a:lvl1pPr>
              <a:defRPr sz="3600">
                <a:solidFill>
                  <a:schemeClr val="bg1"/>
                </a:solidFill>
                <a:latin typeface="Calibri" panose="020F0502020204030204" pitchFamily="34" charset="0"/>
                <a:cs typeface="Calibri" panose="020F0502020204030204" pitchFamily="34" charset="0"/>
              </a:defRPr>
            </a:lvl1pPr>
            <a:lvl2pPr>
              <a:defRPr sz="2800" b="0">
                <a:solidFill>
                  <a:srgbClr val="0F2147"/>
                </a:solidFill>
                <a:latin typeface="Calibri" panose="020F0502020204030204" pitchFamily="34" charset="0"/>
                <a:cs typeface="Calibri" panose="020F0502020204030204" pitchFamily="34" charset="0"/>
              </a:defRPr>
            </a:lvl2pPr>
            <a:lvl3pPr>
              <a:defRPr sz="4400">
                <a:solidFill>
                  <a:schemeClr val="bg1"/>
                </a:solidFill>
                <a:latin typeface="Calibri" panose="020F0502020204030204" pitchFamily="34" charset="0"/>
                <a:cs typeface="Calibri" panose="020F0502020204030204" pitchFamily="34" charset="0"/>
              </a:defRPr>
            </a:lvl3pPr>
            <a:lvl4pPr>
              <a:defRPr sz="4400">
                <a:solidFill>
                  <a:schemeClr val="bg1"/>
                </a:solidFill>
                <a:latin typeface="Calibri" panose="020F0502020204030204" pitchFamily="34" charset="0"/>
                <a:cs typeface="Calibri" panose="020F0502020204030204" pitchFamily="34" charset="0"/>
              </a:defRPr>
            </a:lvl4pPr>
            <a:lvl5pPr>
              <a:defRPr sz="4400">
                <a:solidFill>
                  <a:schemeClr val="bg1"/>
                </a:solidFill>
                <a:latin typeface="Calibri" panose="020F0502020204030204" pitchFamily="34" charset="0"/>
                <a:cs typeface="Calibri" panose="020F0502020204030204" pitchFamily="34" charset="0"/>
              </a:defRPr>
            </a:lvl5pPr>
          </a:lstStyle>
          <a:p>
            <a:pPr lvl="1"/>
            <a:r>
              <a:rPr lang="en-GB"/>
              <a:t>Click to edit Master text styles</a:t>
            </a:r>
            <a:endParaRPr lang="en-GR"/>
          </a:p>
        </p:txBody>
      </p:sp>
    </p:spTree>
    <p:extLst>
      <p:ext uri="{BB962C8B-B14F-4D97-AF65-F5344CB8AC3E}">
        <p14:creationId xmlns:p14="http://schemas.microsoft.com/office/powerpoint/2010/main" val="277817198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Generic Blue Alternat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B4C14A-1529-7D4D-85A0-E9D7EBD8A0CC}"/>
              </a:ext>
            </a:extLst>
          </p:cNvPr>
          <p:cNvPicPr>
            <a:picLocks noChangeAspect="1"/>
          </p:cNvPicPr>
          <p:nvPr userDrawn="1"/>
        </p:nvPicPr>
        <p:blipFill>
          <a:blip r:embed="rId2"/>
          <a:stretch>
            <a:fillRect/>
          </a:stretch>
        </p:blipFill>
        <p:spPr>
          <a:xfrm>
            <a:off x="0" y="0"/>
            <a:ext cx="19100800" cy="13716000"/>
          </a:xfrm>
          <a:prstGeom prst="rect">
            <a:avLst/>
          </a:prstGeom>
        </p:spPr>
      </p:pic>
      <p:sp>
        <p:nvSpPr>
          <p:cNvPr id="4" name="Picture Placeholder 3">
            <a:extLst>
              <a:ext uri="{FF2B5EF4-FFF2-40B4-BE49-F238E27FC236}">
                <a16:creationId xmlns:a16="http://schemas.microsoft.com/office/drawing/2014/main" id="{9FBBC669-EC4C-064D-86C5-64DF51819E9D}"/>
              </a:ext>
            </a:extLst>
          </p:cNvPr>
          <p:cNvSpPr>
            <a:spLocks noGrp="1"/>
          </p:cNvSpPr>
          <p:nvPr>
            <p:ph type="pic" sz="quarter" idx="23"/>
          </p:nvPr>
        </p:nvSpPr>
        <p:spPr>
          <a:xfrm>
            <a:off x="0" y="0"/>
            <a:ext cx="19103975" cy="13716000"/>
          </a:xfrm>
          <a:prstGeom prst="rect">
            <a:avLst/>
          </a:prstGeom>
          <a:noFill/>
        </p:spPr>
        <p:txBody>
          <a:bodyPr anchor="b"/>
          <a:lstStyle>
            <a:lvl1pPr algn="r">
              <a:defRPr sz="100">
                <a:solidFill>
                  <a:schemeClr val="bg1"/>
                </a:solidFill>
              </a:defRPr>
            </a:lvl1pPr>
          </a:lstStyle>
          <a:p>
            <a:endParaRPr lang="en-GR"/>
          </a:p>
        </p:txBody>
      </p:sp>
      <p:pic>
        <p:nvPicPr>
          <p:cNvPr id="51"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52" name="Title of Slide"/>
          <p:cNvSpPr txBox="1">
            <a:spLocks noGrp="1"/>
          </p:cNvSpPr>
          <p:nvPr>
            <p:ph type="body" sz="quarter" idx="22" hasCustomPrompt="1"/>
          </p:nvPr>
        </p:nvSpPr>
        <p:spPr>
          <a:xfrm>
            <a:off x="1158932" y="1806986"/>
            <a:ext cx="3867125" cy="750455"/>
          </a:xfrm>
          <a:prstGeom prst="rect">
            <a:avLst/>
          </a:prstGeom>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54" name="Body Level One…"/>
          <p:cNvSpPr txBox="1">
            <a:spLocks noGrp="1"/>
          </p:cNvSpPr>
          <p:nvPr>
            <p:ph type="body" sz="quarter" idx="1" hasCustomPrompt="1"/>
          </p:nvPr>
        </p:nvSpPr>
        <p:spPr>
          <a:xfrm>
            <a:off x="1173001" y="3574567"/>
            <a:ext cx="17278593" cy="1861834"/>
          </a:xfrm>
          <a:prstGeom prst="rect">
            <a:avLst/>
          </a:prstGeom>
        </p:spPr>
        <p:txBody>
          <a:bodyPr anchor="b">
            <a:noAutofit/>
          </a:bodyPr>
          <a:lstStyle>
            <a:lvl1pPr>
              <a:defRPr sz="4300">
                <a:solidFill>
                  <a:srgbClr val="FFFFFF"/>
                </a:solidFill>
                <a:latin typeface="Calibri"/>
                <a:ea typeface="Calibri"/>
                <a:cs typeface="Calibri"/>
                <a:sym typeface="Calibri"/>
              </a:defRPr>
            </a:lvl1pPr>
            <a:lvl2pPr>
              <a:defRPr sz="4300">
                <a:solidFill>
                  <a:srgbClr val="FFFFFF"/>
                </a:solidFill>
                <a:latin typeface="Calibri"/>
                <a:ea typeface="Calibri"/>
                <a:cs typeface="Calibri"/>
                <a:sym typeface="Calibri"/>
              </a:defRPr>
            </a:lvl2pPr>
            <a:lvl3pPr>
              <a:defRPr sz="4300">
                <a:solidFill>
                  <a:srgbClr val="FFFFFF"/>
                </a:solidFill>
                <a:latin typeface="Calibri"/>
                <a:ea typeface="Calibri"/>
                <a:cs typeface="Calibri"/>
                <a:sym typeface="Calibri"/>
              </a:defRPr>
            </a:lvl3pPr>
            <a:lvl4pPr>
              <a:defRPr sz="4300">
                <a:solidFill>
                  <a:srgbClr val="FFFFFF"/>
                </a:solidFill>
                <a:latin typeface="Calibri"/>
                <a:ea typeface="Calibri"/>
                <a:cs typeface="Calibri"/>
                <a:sym typeface="Calibri"/>
              </a:defRPr>
            </a:lvl4pPr>
            <a:lvl5pPr>
              <a:defRPr sz="4300">
                <a:solidFill>
                  <a:srgbClr val="FFFFFF"/>
                </a:solidFill>
                <a:latin typeface="Calibri"/>
                <a:ea typeface="Calibri"/>
                <a:cs typeface="Calibri"/>
                <a:sym typeface="Calibri"/>
              </a:defRPr>
            </a:lvl5pPr>
          </a:lstStyle>
          <a:p>
            <a:r>
              <a:t>Presentation </a:t>
            </a:r>
            <a:r>
              <a:rPr err="1"/>
              <a:t>Subtitl</a:t>
            </a:r>
            <a:r>
              <a:rPr lang="en-GB"/>
              <a:t>e</a:t>
            </a:r>
            <a:endParaRPr/>
          </a:p>
        </p:txBody>
      </p:sp>
      <p:sp>
        <p:nvSpPr>
          <p:cNvPr id="6" name="Text Placeholder 5">
            <a:extLst>
              <a:ext uri="{FF2B5EF4-FFF2-40B4-BE49-F238E27FC236}">
                <a16:creationId xmlns:a16="http://schemas.microsoft.com/office/drawing/2014/main" id="{4787FF9C-A7A3-A045-8820-CFA2FB973A02}"/>
              </a:ext>
            </a:extLst>
          </p:cNvPr>
          <p:cNvSpPr>
            <a:spLocks noGrp="1"/>
          </p:cNvSpPr>
          <p:nvPr>
            <p:ph type="body" sz="quarter" idx="24"/>
          </p:nvPr>
        </p:nvSpPr>
        <p:spPr>
          <a:xfrm>
            <a:off x="1173001" y="6008220"/>
            <a:ext cx="21928963" cy="1866554"/>
          </a:xfrm>
          <a:prstGeom prst="rect">
            <a:avLst/>
          </a:prstGeom>
          <a:solidFill>
            <a:srgbClr val="DC9A2B"/>
          </a:solidFill>
        </p:spPr>
        <p:txBody>
          <a:bodyPr lIns="360000" tIns="360000" rIns="360000" bIns="360000" anchor="ctr"/>
          <a:lstStyle>
            <a:lvl1pPr>
              <a:defRPr sz="3600">
                <a:solidFill>
                  <a:schemeClr val="bg1"/>
                </a:solidFill>
                <a:latin typeface="Calibri" panose="020F0502020204030204" pitchFamily="34" charset="0"/>
                <a:cs typeface="Calibri" panose="020F0502020204030204" pitchFamily="34" charset="0"/>
              </a:defRPr>
            </a:lvl1pPr>
            <a:lvl2pPr>
              <a:defRPr sz="4400">
                <a:solidFill>
                  <a:schemeClr val="bg1"/>
                </a:solidFill>
                <a:latin typeface="Calibri" panose="020F0502020204030204" pitchFamily="34" charset="0"/>
                <a:cs typeface="Calibri" panose="020F0502020204030204" pitchFamily="34" charset="0"/>
              </a:defRPr>
            </a:lvl2pPr>
            <a:lvl3pPr>
              <a:defRPr sz="4400">
                <a:solidFill>
                  <a:schemeClr val="bg1"/>
                </a:solidFill>
                <a:latin typeface="Calibri" panose="020F0502020204030204" pitchFamily="34" charset="0"/>
                <a:cs typeface="Calibri" panose="020F0502020204030204" pitchFamily="34" charset="0"/>
              </a:defRPr>
            </a:lvl3pPr>
            <a:lvl4pPr>
              <a:defRPr sz="4400">
                <a:solidFill>
                  <a:schemeClr val="bg1"/>
                </a:solidFill>
                <a:latin typeface="Calibri" panose="020F0502020204030204" pitchFamily="34" charset="0"/>
                <a:cs typeface="Calibri" panose="020F0502020204030204" pitchFamily="34" charset="0"/>
              </a:defRPr>
            </a:lvl4pPr>
            <a:lvl5pPr>
              <a:defRPr sz="4400">
                <a:solidFill>
                  <a:schemeClr val="bg1"/>
                </a:solidFill>
                <a:latin typeface="Calibri" panose="020F0502020204030204" pitchFamily="34" charset="0"/>
                <a:cs typeface="Calibri" panose="020F0502020204030204" pitchFamily="34" charset="0"/>
              </a:defRPr>
            </a:lvl5pPr>
          </a:lstStyle>
          <a:p>
            <a:pPr lvl="0"/>
            <a:r>
              <a:rPr lang="en-GB"/>
              <a:t>Click to edit Master text styles</a:t>
            </a:r>
            <a:endParaRPr lang="en-GR"/>
          </a:p>
        </p:txBody>
      </p:sp>
      <p:sp>
        <p:nvSpPr>
          <p:cNvPr id="10" name="Picture Placeholder 9">
            <a:extLst>
              <a:ext uri="{FF2B5EF4-FFF2-40B4-BE49-F238E27FC236}">
                <a16:creationId xmlns:a16="http://schemas.microsoft.com/office/drawing/2014/main" id="{88826DB5-80DE-AD44-99DA-6D4882020AF3}"/>
              </a:ext>
            </a:extLst>
          </p:cNvPr>
          <p:cNvSpPr>
            <a:spLocks noGrp="1"/>
          </p:cNvSpPr>
          <p:nvPr>
            <p:ph type="pic" sz="quarter" idx="25"/>
          </p:nvPr>
        </p:nvSpPr>
        <p:spPr>
          <a:xfrm>
            <a:off x="1158932" y="2713294"/>
            <a:ext cx="744538" cy="95250"/>
          </a:xfrm>
          <a:prstGeom prst="rect">
            <a:avLst/>
          </a:prstGeom>
          <a:solidFill>
            <a:srgbClr val="DC9A2B"/>
          </a:solidFill>
        </p:spPr>
        <p:txBody>
          <a:bodyPr/>
          <a:lstStyle>
            <a:lvl1pPr>
              <a:defRPr sz="100">
                <a:solidFill>
                  <a:srgbClr val="59BBA9"/>
                </a:solidFill>
              </a:defRPr>
            </a:lvl1pPr>
          </a:lstStyle>
          <a:p>
            <a:endParaRPr lang="en-GR"/>
          </a:p>
        </p:txBody>
      </p:sp>
      <p:sp>
        <p:nvSpPr>
          <p:cNvPr id="20" name="Text Placeholder 5">
            <a:extLst>
              <a:ext uri="{FF2B5EF4-FFF2-40B4-BE49-F238E27FC236}">
                <a16:creationId xmlns:a16="http://schemas.microsoft.com/office/drawing/2014/main" id="{57EC7CED-92F4-A944-81CC-F63A42EE5C0C}"/>
              </a:ext>
            </a:extLst>
          </p:cNvPr>
          <p:cNvSpPr>
            <a:spLocks noGrp="1"/>
          </p:cNvSpPr>
          <p:nvPr>
            <p:ph type="body" sz="quarter" idx="26"/>
          </p:nvPr>
        </p:nvSpPr>
        <p:spPr>
          <a:xfrm>
            <a:off x="1173001" y="7887941"/>
            <a:ext cx="21928963" cy="5828059"/>
          </a:xfrm>
          <a:prstGeom prst="rect">
            <a:avLst/>
          </a:prstGeom>
          <a:solidFill>
            <a:schemeClr val="bg1"/>
          </a:solidFill>
        </p:spPr>
        <p:txBody>
          <a:bodyPr lIns="360000" tIns="360000" rIns="360000" bIns="360000" anchor="t"/>
          <a:lstStyle>
            <a:lvl1pPr>
              <a:defRPr sz="3600">
                <a:solidFill>
                  <a:schemeClr val="bg1"/>
                </a:solidFill>
                <a:latin typeface="Calibri" panose="020F0502020204030204" pitchFamily="34" charset="0"/>
                <a:cs typeface="Calibri" panose="020F0502020204030204" pitchFamily="34" charset="0"/>
              </a:defRPr>
            </a:lvl1pPr>
            <a:lvl2pPr>
              <a:defRPr sz="2800" b="0">
                <a:solidFill>
                  <a:srgbClr val="0F2147"/>
                </a:solidFill>
                <a:latin typeface="Calibri" panose="020F0502020204030204" pitchFamily="34" charset="0"/>
                <a:cs typeface="Calibri" panose="020F0502020204030204" pitchFamily="34" charset="0"/>
              </a:defRPr>
            </a:lvl2pPr>
            <a:lvl3pPr>
              <a:defRPr sz="4400">
                <a:solidFill>
                  <a:schemeClr val="bg1"/>
                </a:solidFill>
                <a:latin typeface="Calibri" panose="020F0502020204030204" pitchFamily="34" charset="0"/>
                <a:cs typeface="Calibri" panose="020F0502020204030204" pitchFamily="34" charset="0"/>
              </a:defRPr>
            </a:lvl3pPr>
            <a:lvl4pPr>
              <a:defRPr sz="4400">
                <a:solidFill>
                  <a:schemeClr val="bg1"/>
                </a:solidFill>
                <a:latin typeface="Calibri" panose="020F0502020204030204" pitchFamily="34" charset="0"/>
                <a:cs typeface="Calibri" panose="020F0502020204030204" pitchFamily="34" charset="0"/>
              </a:defRPr>
            </a:lvl4pPr>
            <a:lvl5pPr>
              <a:defRPr sz="4400">
                <a:solidFill>
                  <a:schemeClr val="bg1"/>
                </a:solidFill>
                <a:latin typeface="Calibri" panose="020F0502020204030204" pitchFamily="34" charset="0"/>
                <a:cs typeface="Calibri" panose="020F0502020204030204" pitchFamily="34" charset="0"/>
              </a:defRPr>
            </a:lvl5pPr>
          </a:lstStyle>
          <a:p>
            <a:pPr lvl="1"/>
            <a:r>
              <a:rPr lang="en-GB"/>
              <a:t>Click to edit Master text styles</a:t>
            </a:r>
            <a:endParaRPr lang="en-GR"/>
          </a:p>
        </p:txBody>
      </p:sp>
    </p:spTree>
    <p:extLst>
      <p:ext uri="{BB962C8B-B14F-4D97-AF65-F5344CB8AC3E}">
        <p14:creationId xmlns:p14="http://schemas.microsoft.com/office/powerpoint/2010/main" val="17757959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eneric Blue Alternat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B4C14A-1529-7D4D-85A0-E9D7EBD8A0CC}"/>
              </a:ext>
            </a:extLst>
          </p:cNvPr>
          <p:cNvPicPr>
            <a:picLocks noChangeAspect="1"/>
          </p:cNvPicPr>
          <p:nvPr userDrawn="1"/>
        </p:nvPicPr>
        <p:blipFill>
          <a:blip r:embed="rId2"/>
          <a:stretch>
            <a:fillRect/>
          </a:stretch>
        </p:blipFill>
        <p:spPr>
          <a:xfrm>
            <a:off x="0" y="0"/>
            <a:ext cx="19100800" cy="13716000"/>
          </a:xfrm>
          <a:prstGeom prst="rect">
            <a:avLst/>
          </a:prstGeom>
        </p:spPr>
      </p:pic>
      <p:sp>
        <p:nvSpPr>
          <p:cNvPr id="4" name="Picture Placeholder 3">
            <a:extLst>
              <a:ext uri="{FF2B5EF4-FFF2-40B4-BE49-F238E27FC236}">
                <a16:creationId xmlns:a16="http://schemas.microsoft.com/office/drawing/2014/main" id="{9FBBC669-EC4C-064D-86C5-64DF51819E9D}"/>
              </a:ext>
            </a:extLst>
          </p:cNvPr>
          <p:cNvSpPr>
            <a:spLocks noGrp="1"/>
          </p:cNvSpPr>
          <p:nvPr>
            <p:ph type="pic" sz="quarter" idx="23"/>
          </p:nvPr>
        </p:nvSpPr>
        <p:spPr>
          <a:xfrm>
            <a:off x="0" y="0"/>
            <a:ext cx="19103975" cy="13716000"/>
          </a:xfrm>
          <a:prstGeom prst="rect">
            <a:avLst/>
          </a:prstGeom>
          <a:noFill/>
        </p:spPr>
        <p:txBody>
          <a:bodyPr anchor="b"/>
          <a:lstStyle>
            <a:lvl1pPr algn="r">
              <a:defRPr sz="100">
                <a:solidFill>
                  <a:schemeClr val="bg1"/>
                </a:solidFill>
              </a:defRPr>
            </a:lvl1pPr>
          </a:lstStyle>
          <a:p>
            <a:endParaRPr lang="en-GR"/>
          </a:p>
        </p:txBody>
      </p:sp>
      <p:pic>
        <p:nvPicPr>
          <p:cNvPr id="51"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52" name="Title of Slide"/>
          <p:cNvSpPr txBox="1">
            <a:spLocks noGrp="1"/>
          </p:cNvSpPr>
          <p:nvPr>
            <p:ph type="body" sz="quarter" idx="22" hasCustomPrompt="1"/>
          </p:nvPr>
        </p:nvSpPr>
        <p:spPr>
          <a:xfrm>
            <a:off x="1158932" y="1806986"/>
            <a:ext cx="3867125" cy="750455"/>
          </a:xfrm>
          <a:prstGeom prst="rect">
            <a:avLst/>
          </a:prstGeom>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54" name="Body Level One…"/>
          <p:cNvSpPr txBox="1">
            <a:spLocks noGrp="1"/>
          </p:cNvSpPr>
          <p:nvPr>
            <p:ph type="body" sz="quarter" idx="1" hasCustomPrompt="1"/>
          </p:nvPr>
        </p:nvSpPr>
        <p:spPr>
          <a:xfrm>
            <a:off x="1173001" y="3574567"/>
            <a:ext cx="17278593" cy="1861834"/>
          </a:xfrm>
          <a:prstGeom prst="rect">
            <a:avLst/>
          </a:prstGeom>
        </p:spPr>
        <p:txBody>
          <a:bodyPr anchor="b">
            <a:noAutofit/>
          </a:bodyPr>
          <a:lstStyle>
            <a:lvl1pPr>
              <a:defRPr sz="4300">
                <a:solidFill>
                  <a:srgbClr val="FFFFFF"/>
                </a:solidFill>
                <a:latin typeface="Calibri"/>
                <a:ea typeface="Calibri"/>
                <a:cs typeface="Calibri"/>
                <a:sym typeface="Calibri"/>
              </a:defRPr>
            </a:lvl1pPr>
            <a:lvl2pPr>
              <a:defRPr sz="4300">
                <a:solidFill>
                  <a:srgbClr val="FFFFFF"/>
                </a:solidFill>
                <a:latin typeface="Calibri"/>
                <a:ea typeface="Calibri"/>
                <a:cs typeface="Calibri"/>
                <a:sym typeface="Calibri"/>
              </a:defRPr>
            </a:lvl2pPr>
            <a:lvl3pPr>
              <a:defRPr sz="4300">
                <a:solidFill>
                  <a:srgbClr val="FFFFFF"/>
                </a:solidFill>
                <a:latin typeface="Calibri"/>
                <a:ea typeface="Calibri"/>
                <a:cs typeface="Calibri"/>
                <a:sym typeface="Calibri"/>
              </a:defRPr>
            </a:lvl3pPr>
            <a:lvl4pPr>
              <a:defRPr sz="4300">
                <a:solidFill>
                  <a:srgbClr val="FFFFFF"/>
                </a:solidFill>
                <a:latin typeface="Calibri"/>
                <a:ea typeface="Calibri"/>
                <a:cs typeface="Calibri"/>
                <a:sym typeface="Calibri"/>
              </a:defRPr>
            </a:lvl4pPr>
            <a:lvl5pPr>
              <a:defRPr sz="4300">
                <a:solidFill>
                  <a:srgbClr val="FFFFFF"/>
                </a:solidFill>
                <a:latin typeface="Calibri"/>
                <a:ea typeface="Calibri"/>
                <a:cs typeface="Calibri"/>
                <a:sym typeface="Calibri"/>
              </a:defRPr>
            </a:lvl5pPr>
          </a:lstStyle>
          <a:p>
            <a:r>
              <a:t>Presentation </a:t>
            </a:r>
            <a:r>
              <a:rPr err="1"/>
              <a:t>Subtitl</a:t>
            </a:r>
            <a:r>
              <a:rPr lang="en-GB"/>
              <a:t>e</a:t>
            </a:r>
            <a:endParaRPr/>
          </a:p>
        </p:txBody>
      </p:sp>
      <p:sp>
        <p:nvSpPr>
          <p:cNvPr id="6" name="Text Placeholder 5">
            <a:extLst>
              <a:ext uri="{FF2B5EF4-FFF2-40B4-BE49-F238E27FC236}">
                <a16:creationId xmlns:a16="http://schemas.microsoft.com/office/drawing/2014/main" id="{4787FF9C-A7A3-A045-8820-CFA2FB973A02}"/>
              </a:ext>
            </a:extLst>
          </p:cNvPr>
          <p:cNvSpPr>
            <a:spLocks noGrp="1"/>
          </p:cNvSpPr>
          <p:nvPr>
            <p:ph type="body" sz="quarter" idx="24"/>
          </p:nvPr>
        </p:nvSpPr>
        <p:spPr>
          <a:xfrm>
            <a:off x="1173001" y="6008220"/>
            <a:ext cx="21928963" cy="1866554"/>
          </a:xfrm>
          <a:prstGeom prst="rect">
            <a:avLst/>
          </a:prstGeom>
          <a:solidFill>
            <a:srgbClr val="4CB8C1"/>
          </a:solidFill>
        </p:spPr>
        <p:txBody>
          <a:bodyPr lIns="360000" tIns="360000" rIns="360000" bIns="360000" anchor="ctr"/>
          <a:lstStyle>
            <a:lvl1pPr>
              <a:defRPr sz="3600">
                <a:solidFill>
                  <a:schemeClr val="bg1"/>
                </a:solidFill>
                <a:latin typeface="Calibri" panose="020F0502020204030204" pitchFamily="34" charset="0"/>
                <a:cs typeface="Calibri" panose="020F0502020204030204" pitchFamily="34" charset="0"/>
              </a:defRPr>
            </a:lvl1pPr>
            <a:lvl2pPr>
              <a:defRPr sz="4400">
                <a:solidFill>
                  <a:schemeClr val="bg1"/>
                </a:solidFill>
                <a:latin typeface="Calibri" panose="020F0502020204030204" pitchFamily="34" charset="0"/>
                <a:cs typeface="Calibri" panose="020F0502020204030204" pitchFamily="34" charset="0"/>
              </a:defRPr>
            </a:lvl2pPr>
            <a:lvl3pPr>
              <a:defRPr sz="4400">
                <a:solidFill>
                  <a:schemeClr val="bg1"/>
                </a:solidFill>
                <a:latin typeface="Calibri" panose="020F0502020204030204" pitchFamily="34" charset="0"/>
                <a:cs typeface="Calibri" panose="020F0502020204030204" pitchFamily="34" charset="0"/>
              </a:defRPr>
            </a:lvl3pPr>
            <a:lvl4pPr>
              <a:defRPr sz="4400">
                <a:solidFill>
                  <a:schemeClr val="bg1"/>
                </a:solidFill>
                <a:latin typeface="Calibri" panose="020F0502020204030204" pitchFamily="34" charset="0"/>
                <a:cs typeface="Calibri" panose="020F0502020204030204" pitchFamily="34" charset="0"/>
              </a:defRPr>
            </a:lvl4pPr>
            <a:lvl5pPr>
              <a:defRPr sz="4400">
                <a:solidFill>
                  <a:schemeClr val="bg1"/>
                </a:solidFill>
                <a:latin typeface="Calibri" panose="020F0502020204030204" pitchFamily="34" charset="0"/>
                <a:cs typeface="Calibri" panose="020F0502020204030204" pitchFamily="34" charset="0"/>
              </a:defRPr>
            </a:lvl5pPr>
          </a:lstStyle>
          <a:p>
            <a:pPr lvl="0"/>
            <a:r>
              <a:rPr lang="en-GB"/>
              <a:t>Click to edit Master text styles</a:t>
            </a:r>
            <a:endParaRPr lang="en-GR"/>
          </a:p>
        </p:txBody>
      </p:sp>
      <p:sp>
        <p:nvSpPr>
          <p:cNvPr id="10" name="Picture Placeholder 9">
            <a:extLst>
              <a:ext uri="{FF2B5EF4-FFF2-40B4-BE49-F238E27FC236}">
                <a16:creationId xmlns:a16="http://schemas.microsoft.com/office/drawing/2014/main" id="{88826DB5-80DE-AD44-99DA-6D4882020AF3}"/>
              </a:ext>
            </a:extLst>
          </p:cNvPr>
          <p:cNvSpPr>
            <a:spLocks noGrp="1"/>
          </p:cNvSpPr>
          <p:nvPr>
            <p:ph type="pic" sz="quarter" idx="25"/>
          </p:nvPr>
        </p:nvSpPr>
        <p:spPr>
          <a:xfrm>
            <a:off x="1158932" y="2713294"/>
            <a:ext cx="744538" cy="95250"/>
          </a:xfrm>
          <a:prstGeom prst="rect">
            <a:avLst/>
          </a:prstGeom>
          <a:solidFill>
            <a:srgbClr val="4CB8C1"/>
          </a:solidFill>
        </p:spPr>
        <p:txBody>
          <a:bodyPr/>
          <a:lstStyle>
            <a:lvl1pPr>
              <a:defRPr sz="100">
                <a:solidFill>
                  <a:srgbClr val="59BBA9"/>
                </a:solidFill>
              </a:defRPr>
            </a:lvl1pPr>
          </a:lstStyle>
          <a:p>
            <a:endParaRPr lang="en-GR"/>
          </a:p>
        </p:txBody>
      </p:sp>
      <p:sp>
        <p:nvSpPr>
          <p:cNvPr id="20" name="Text Placeholder 5">
            <a:extLst>
              <a:ext uri="{FF2B5EF4-FFF2-40B4-BE49-F238E27FC236}">
                <a16:creationId xmlns:a16="http://schemas.microsoft.com/office/drawing/2014/main" id="{57EC7CED-92F4-A944-81CC-F63A42EE5C0C}"/>
              </a:ext>
            </a:extLst>
          </p:cNvPr>
          <p:cNvSpPr>
            <a:spLocks noGrp="1"/>
          </p:cNvSpPr>
          <p:nvPr>
            <p:ph type="body" sz="quarter" idx="26"/>
          </p:nvPr>
        </p:nvSpPr>
        <p:spPr>
          <a:xfrm>
            <a:off x="1173001" y="7887941"/>
            <a:ext cx="21928963" cy="5828059"/>
          </a:xfrm>
          <a:prstGeom prst="rect">
            <a:avLst/>
          </a:prstGeom>
          <a:solidFill>
            <a:schemeClr val="bg1"/>
          </a:solidFill>
        </p:spPr>
        <p:txBody>
          <a:bodyPr lIns="360000" tIns="360000" rIns="360000" bIns="360000" anchor="t"/>
          <a:lstStyle>
            <a:lvl1pPr>
              <a:defRPr sz="3600">
                <a:solidFill>
                  <a:schemeClr val="bg1"/>
                </a:solidFill>
                <a:latin typeface="Calibri" panose="020F0502020204030204" pitchFamily="34" charset="0"/>
                <a:cs typeface="Calibri" panose="020F0502020204030204" pitchFamily="34" charset="0"/>
              </a:defRPr>
            </a:lvl1pPr>
            <a:lvl2pPr>
              <a:defRPr sz="2800" b="0">
                <a:solidFill>
                  <a:srgbClr val="0F2147"/>
                </a:solidFill>
                <a:latin typeface="Calibri" panose="020F0502020204030204" pitchFamily="34" charset="0"/>
                <a:cs typeface="Calibri" panose="020F0502020204030204" pitchFamily="34" charset="0"/>
              </a:defRPr>
            </a:lvl2pPr>
            <a:lvl3pPr>
              <a:defRPr sz="4400">
                <a:solidFill>
                  <a:schemeClr val="bg1"/>
                </a:solidFill>
                <a:latin typeface="Calibri" panose="020F0502020204030204" pitchFamily="34" charset="0"/>
                <a:cs typeface="Calibri" panose="020F0502020204030204" pitchFamily="34" charset="0"/>
              </a:defRPr>
            </a:lvl3pPr>
            <a:lvl4pPr>
              <a:defRPr sz="4400">
                <a:solidFill>
                  <a:schemeClr val="bg1"/>
                </a:solidFill>
                <a:latin typeface="Calibri" panose="020F0502020204030204" pitchFamily="34" charset="0"/>
                <a:cs typeface="Calibri" panose="020F0502020204030204" pitchFamily="34" charset="0"/>
              </a:defRPr>
            </a:lvl4pPr>
            <a:lvl5pPr>
              <a:defRPr sz="4400">
                <a:solidFill>
                  <a:schemeClr val="bg1"/>
                </a:solidFill>
                <a:latin typeface="Calibri" panose="020F0502020204030204" pitchFamily="34" charset="0"/>
                <a:cs typeface="Calibri" panose="020F0502020204030204" pitchFamily="34" charset="0"/>
              </a:defRPr>
            </a:lvl5pPr>
          </a:lstStyle>
          <a:p>
            <a:pPr lvl="1"/>
            <a:r>
              <a:rPr lang="en-GB"/>
              <a:t>Click to edit Master text styles</a:t>
            </a:r>
            <a:endParaRPr lang="en-GR"/>
          </a:p>
        </p:txBody>
      </p:sp>
    </p:spTree>
    <p:extLst>
      <p:ext uri="{BB962C8B-B14F-4D97-AF65-F5344CB8AC3E}">
        <p14:creationId xmlns:p14="http://schemas.microsoft.com/office/powerpoint/2010/main" val="47150182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Generic Blu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0613165-23F5-4448-BCE2-68EC28143883}"/>
              </a:ext>
            </a:extLst>
          </p:cNvPr>
          <p:cNvSpPr>
            <a:spLocks noGrp="1"/>
          </p:cNvSpPr>
          <p:nvPr>
            <p:ph type="pic" sz="quarter" idx="27" hasCustomPrompt="1"/>
          </p:nvPr>
        </p:nvSpPr>
        <p:spPr>
          <a:xfrm>
            <a:off x="0" y="0"/>
            <a:ext cx="24430037" cy="13716000"/>
          </a:xfrm>
          <a:prstGeom prst="rect">
            <a:avLst/>
          </a:prstGeom>
        </p:spPr>
        <p:txBody>
          <a:bodyPr anchor="ctr"/>
          <a:lstStyle>
            <a:lvl1pPr algn="ctr">
              <a:defRPr sz="2000" b="0">
                <a:solidFill>
                  <a:srgbClr val="0F2147"/>
                </a:solidFill>
                <a:latin typeface="Calibri" panose="020F0502020204030204" pitchFamily="34" charset="0"/>
                <a:cs typeface="Calibri" panose="020F0502020204030204" pitchFamily="34" charset="0"/>
              </a:defRPr>
            </a:lvl1pPr>
          </a:lstStyle>
          <a:p>
            <a:r>
              <a:rPr lang="en-GR"/>
              <a:t>Background Picture Goes Here</a:t>
            </a:r>
          </a:p>
        </p:txBody>
      </p:sp>
      <p:sp>
        <p:nvSpPr>
          <p:cNvPr id="3" name="SmartArt Placeholder 2">
            <a:extLst>
              <a:ext uri="{FF2B5EF4-FFF2-40B4-BE49-F238E27FC236}">
                <a16:creationId xmlns:a16="http://schemas.microsoft.com/office/drawing/2014/main" id="{311A6E87-470B-F648-B164-1349E7A25170}"/>
              </a:ext>
            </a:extLst>
          </p:cNvPr>
          <p:cNvSpPr>
            <a:spLocks noGrp="1"/>
          </p:cNvSpPr>
          <p:nvPr>
            <p:ph type="dgm" sz="quarter" idx="25"/>
          </p:nvPr>
        </p:nvSpPr>
        <p:spPr>
          <a:xfrm>
            <a:off x="-46715" y="-38100"/>
            <a:ext cx="9283701" cy="13754100"/>
          </a:xfrm>
          <a:prstGeom prst="rect">
            <a:avLst/>
          </a:prstGeom>
          <a:solidFill>
            <a:srgbClr val="0F2147">
              <a:alpha val="90000"/>
            </a:srgbClr>
          </a:solidFill>
        </p:spPr>
        <p:txBody>
          <a:bodyPr anchor="b"/>
          <a:lstStyle>
            <a:lvl1pPr algn="l">
              <a:defRPr sz="100">
                <a:solidFill>
                  <a:srgbClr val="0F2147"/>
                </a:solidFill>
              </a:defRPr>
            </a:lvl1pPr>
          </a:lstStyle>
          <a:p>
            <a:endParaRPr lang="en-GR"/>
          </a:p>
        </p:txBody>
      </p:sp>
      <p:sp>
        <p:nvSpPr>
          <p:cNvPr id="40" name="Body Level One…"/>
          <p:cNvSpPr txBox="1">
            <a:spLocks noGrp="1"/>
          </p:cNvSpPr>
          <p:nvPr>
            <p:ph type="body" sz="half" idx="1" hasCustomPrompt="1"/>
          </p:nvPr>
        </p:nvSpPr>
        <p:spPr>
          <a:xfrm>
            <a:off x="1173001" y="4374590"/>
            <a:ext cx="6844271" cy="8266228"/>
          </a:xfrm>
          <a:prstGeom prst="rect">
            <a:avLst/>
          </a:prstGeom>
        </p:spPr>
        <p:txBody>
          <a:bodyPr anchor="b">
            <a:noAutofit/>
          </a:bodyPr>
          <a:lstStyle>
            <a:lvl1pPr>
              <a:defRPr sz="2800">
                <a:solidFill>
                  <a:srgbClr val="FFFFFF"/>
                </a:solidFill>
                <a:latin typeface="Calibri"/>
                <a:ea typeface="Calibri"/>
                <a:cs typeface="Calibri"/>
                <a:sym typeface="Calibri"/>
              </a:defRPr>
            </a:lvl1pPr>
            <a:lvl2pPr>
              <a:defRPr sz="2800">
                <a:solidFill>
                  <a:srgbClr val="FFFFFF"/>
                </a:solidFill>
                <a:latin typeface="Calibri"/>
                <a:ea typeface="Calibri"/>
                <a:cs typeface="Calibri"/>
                <a:sym typeface="Calibri"/>
              </a:defRPr>
            </a:lvl2pPr>
            <a:lvl3pPr>
              <a:defRPr sz="2800">
                <a:solidFill>
                  <a:srgbClr val="FFFFFF"/>
                </a:solidFill>
                <a:latin typeface="Calibri"/>
                <a:ea typeface="Calibri"/>
                <a:cs typeface="Calibri"/>
                <a:sym typeface="Calibri"/>
              </a:defRPr>
            </a:lvl3pPr>
            <a:lvl4pPr>
              <a:defRPr sz="2800">
                <a:solidFill>
                  <a:srgbClr val="FFFFFF"/>
                </a:solidFill>
                <a:latin typeface="Calibri"/>
                <a:ea typeface="Calibri"/>
                <a:cs typeface="Calibri"/>
                <a:sym typeface="Calibri"/>
              </a:defRPr>
            </a:lvl4pPr>
            <a:lvl5pPr>
              <a:defRPr sz="2800">
                <a:solidFill>
                  <a:srgbClr val="FFFFFF"/>
                </a:solidFill>
                <a:latin typeface="Calibri"/>
                <a:ea typeface="Calibri"/>
                <a:cs typeface="Calibri"/>
                <a:sym typeface="Calibri"/>
              </a:defRPr>
            </a:lvl5pPr>
          </a:lstStyle>
          <a:p>
            <a:r>
              <a:t>Presentation Subtitle</a:t>
            </a:r>
          </a:p>
        </p:txBody>
      </p:sp>
      <p:sp>
        <p:nvSpPr>
          <p:cNvPr id="42" name="Body Level One…"/>
          <p:cNvSpPr txBox="1">
            <a:spLocks noGrp="1"/>
          </p:cNvSpPr>
          <p:nvPr>
            <p:ph type="body" sz="half" idx="23" hasCustomPrompt="1"/>
          </p:nvPr>
        </p:nvSpPr>
        <p:spPr>
          <a:xfrm>
            <a:off x="10685266" y="4374590"/>
            <a:ext cx="12435172"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0685266" y="2743499"/>
            <a:ext cx="1243517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
        <p:nvSpPr>
          <p:cNvPr id="4" name="Picture Placeholder 3">
            <a:extLst>
              <a:ext uri="{FF2B5EF4-FFF2-40B4-BE49-F238E27FC236}">
                <a16:creationId xmlns:a16="http://schemas.microsoft.com/office/drawing/2014/main" id="{DDF29E32-1E59-4C4D-B3EA-C0AB9F3206AC}"/>
              </a:ext>
            </a:extLst>
          </p:cNvPr>
          <p:cNvSpPr>
            <a:spLocks noGrp="1"/>
          </p:cNvSpPr>
          <p:nvPr>
            <p:ph type="pic" sz="quarter" idx="26"/>
          </p:nvPr>
        </p:nvSpPr>
        <p:spPr>
          <a:xfrm>
            <a:off x="1244107" y="805901"/>
            <a:ext cx="21927600" cy="11232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sz="100" b="0">
                <a:solidFill>
                  <a:srgbClr val="0F2147"/>
                </a:solidFill>
              </a:defRPr>
            </a:lvl1pPr>
          </a:lstStyle>
          <a:p>
            <a:endParaRPr lang="en-GR"/>
          </a:p>
        </p:txBody>
      </p:sp>
      <p:sp>
        <p:nvSpPr>
          <p:cNvPr id="38" name="Title of Slide"/>
          <p:cNvSpPr txBox="1">
            <a:spLocks noGrp="1"/>
          </p:cNvSpPr>
          <p:nvPr>
            <p:ph type="body" sz="quarter" idx="21" hasCustomPrompt="1"/>
          </p:nvPr>
        </p:nvSpPr>
        <p:spPr>
          <a:xfrm>
            <a:off x="1158932" y="2683715"/>
            <a:ext cx="3867125" cy="754053"/>
          </a:xfrm>
          <a:prstGeom prst="rect">
            <a:avLst/>
          </a:prstGeom>
          <a:noFill/>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13" name="Picture Placeholder 9">
            <a:extLst>
              <a:ext uri="{FF2B5EF4-FFF2-40B4-BE49-F238E27FC236}">
                <a16:creationId xmlns:a16="http://schemas.microsoft.com/office/drawing/2014/main" id="{97AB437B-7711-954C-A126-675AB560DAE0}"/>
              </a:ext>
            </a:extLst>
          </p:cNvPr>
          <p:cNvSpPr>
            <a:spLocks noGrp="1"/>
          </p:cNvSpPr>
          <p:nvPr>
            <p:ph type="pic" sz="quarter" idx="28"/>
          </p:nvPr>
        </p:nvSpPr>
        <p:spPr>
          <a:xfrm>
            <a:off x="1215816" y="3627578"/>
            <a:ext cx="744538" cy="95250"/>
          </a:xfrm>
          <a:prstGeom prst="rect">
            <a:avLst/>
          </a:prstGeom>
          <a:solidFill>
            <a:srgbClr val="EE5148"/>
          </a:solidFill>
        </p:spPr>
        <p:txBody>
          <a:bodyPr/>
          <a:lstStyle>
            <a:lvl1pPr>
              <a:defRPr sz="100">
                <a:solidFill>
                  <a:srgbClr val="EE5148"/>
                </a:solidFill>
              </a:defRPr>
            </a:lvl1pPr>
          </a:lstStyle>
          <a:p>
            <a:endParaRPr lang="en-GR"/>
          </a:p>
        </p:txBody>
      </p:sp>
    </p:spTree>
    <p:extLst>
      <p:ext uri="{BB962C8B-B14F-4D97-AF65-F5344CB8AC3E}">
        <p14:creationId xmlns:p14="http://schemas.microsoft.com/office/powerpoint/2010/main" val="245551757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7_Generic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4F4BF8-FB79-E148-A2DA-26A84B880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4714"/>
            <a:ext cx="24384000" cy="13793756"/>
          </a:xfrm>
          <a:prstGeom prst="rect">
            <a:avLst/>
          </a:prstGeom>
        </p:spPr>
      </p:pic>
      <p:sp>
        <p:nvSpPr>
          <p:cNvPr id="11" name="Rectangle">
            <a:extLst>
              <a:ext uri="{FF2B5EF4-FFF2-40B4-BE49-F238E27FC236}">
                <a16:creationId xmlns:a16="http://schemas.microsoft.com/office/drawing/2014/main" id="{66AB1C4A-A59A-1A41-9226-4E89DA5D8AC9}"/>
              </a:ext>
            </a:extLst>
          </p:cNvPr>
          <p:cNvSpPr/>
          <p:nvPr userDrawn="1"/>
        </p:nvSpPr>
        <p:spPr>
          <a:xfrm>
            <a:off x="-80534" y="-24714"/>
            <a:ext cx="24545068" cy="13793756"/>
          </a:xfrm>
          <a:prstGeom prst="rect">
            <a:avLst/>
          </a:prstGeom>
          <a:solidFill>
            <a:srgbClr val="0F2147">
              <a:alpha val="92028"/>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 name="Presentation Title">
            <a:extLst>
              <a:ext uri="{FF2B5EF4-FFF2-40B4-BE49-F238E27FC236}">
                <a16:creationId xmlns:a16="http://schemas.microsoft.com/office/drawing/2014/main" id="{DF7FB2FF-0355-E54F-9BF0-4E4B23F5451C}"/>
              </a:ext>
            </a:extLst>
          </p:cNvPr>
          <p:cNvSpPr txBox="1">
            <a:spLocks noGrp="1"/>
          </p:cNvSpPr>
          <p:nvPr>
            <p:ph type="title" hasCustomPrompt="1"/>
          </p:nvPr>
        </p:nvSpPr>
        <p:spPr>
          <a:xfrm>
            <a:off x="1475860" y="7445982"/>
            <a:ext cx="21661571" cy="212676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rmAutofit/>
          </a:bodyPr>
          <a:lstStyle>
            <a:lvl1pPr>
              <a:defRPr sz="6600" b="1">
                <a:latin typeface="Calibri" panose="020F0502020204030204" pitchFamily="34" charset="0"/>
                <a:cs typeface="Calibri" panose="020F0502020204030204" pitchFamily="34" charset="0"/>
              </a:defRPr>
            </a:lvl1pPr>
          </a:lstStyle>
          <a:p>
            <a:r>
              <a:rPr lang="en-US"/>
              <a:t>Thank You!</a:t>
            </a:r>
            <a:endParaRPr/>
          </a:p>
        </p:txBody>
      </p:sp>
      <p:sp>
        <p:nvSpPr>
          <p:cNvPr id="14" name="iv">
            <a:extLst>
              <a:ext uri="{FF2B5EF4-FFF2-40B4-BE49-F238E27FC236}">
                <a16:creationId xmlns:a16="http://schemas.microsoft.com/office/drawing/2014/main" id="{50D4708A-462B-2D4C-92CA-2B7403CD1910}"/>
              </a:ext>
            </a:extLst>
          </p:cNvPr>
          <p:cNvSpPr/>
          <p:nvPr userDrawn="1"/>
        </p:nvSpPr>
        <p:spPr>
          <a:xfrm>
            <a:off x="1459430" y="9881495"/>
            <a:ext cx="975641" cy="106788"/>
          </a:xfrm>
          <a:prstGeom prst="rect">
            <a:avLst/>
          </a:prstGeom>
          <a:solidFill>
            <a:srgbClr val="DC5C5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p>
        </p:txBody>
      </p:sp>
      <p:sp>
        <p:nvSpPr>
          <p:cNvPr id="3" name="Text Placeholder 2">
            <a:extLst>
              <a:ext uri="{FF2B5EF4-FFF2-40B4-BE49-F238E27FC236}">
                <a16:creationId xmlns:a16="http://schemas.microsoft.com/office/drawing/2014/main" id="{7350544C-95C9-874C-BBBB-A6F45AF80235}"/>
              </a:ext>
            </a:extLst>
          </p:cNvPr>
          <p:cNvSpPr>
            <a:spLocks noGrp="1"/>
          </p:cNvSpPr>
          <p:nvPr>
            <p:ph type="body" sz="quarter" idx="10" hasCustomPrompt="1"/>
          </p:nvPr>
        </p:nvSpPr>
        <p:spPr>
          <a:xfrm>
            <a:off x="1476375" y="6634956"/>
            <a:ext cx="5980113" cy="446087"/>
          </a:xfrm>
          <a:prstGeom prst="rect">
            <a:avLst/>
          </a:prstGeom>
        </p:spPr>
        <p:txBody>
          <a:bodyPr/>
          <a:lstStyle>
            <a:lvl1pPr>
              <a:defRPr sz="2400" b="0">
                <a:solidFill>
                  <a:schemeClr val="bg1"/>
                </a:solidFill>
                <a:latin typeface="Calibri" panose="020F0502020204030204" pitchFamily="34" charset="0"/>
                <a:cs typeface="Calibri" panose="020F0502020204030204" pitchFamily="34" charset="0"/>
              </a:defRPr>
            </a:lvl1pPr>
            <a:lvl2pPr>
              <a:defRPr sz="1800" b="0">
                <a:solidFill>
                  <a:schemeClr val="bg1"/>
                </a:solidFill>
                <a:latin typeface="Calibri" panose="020F0502020204030204" pitchFamily="34" charset="0"/>
                <a:cs typeface="Calibri" panose="020F0502020204030204" pitchFamily="34" charset="0"/>
              </a:defRPr>
            </a:lvl2pPr>
            <a:lvl3pPr>
              <a:defRPr sz="1800" b="0">
                <a:solidFill>
                  <a:schemeClr val="bg1"/>
                </a:solidFill>
                <a:latin typeface="Calibri" panose="020F0502020204030204" pitchFamily="34" charset="0"/>
                <a:cs typeface="Calibri" panose="020F0502020204030204" pitchFamily="34" charset="0"/>
              </a:defRPr>
            </a:lvl3pPr>
            <a:lvl4pPr>
              <a:defRPr sz="1800" b="0">
                <a:solidFill>
                  <a:schemeClr val="bg1"/>
                </a:solidFill>
                <a:latin typeface="Calibri" panose="020F0502020204030204" pitchFamily="34" charset="0"/>
                <a:cs typeface="Calibri" panose="020F0502020204030204" pitchFamily="34" charset="0"/>
              </a:defRPr>
            </a:lvl4pPr>
            <a:lvl5pPr>
              <a:defRPr sz="1800" b="0">
                <a:solidFill>
                  <a:schemeClr val="bg1"/>
                </a:solidFill>
                <a:latin typeface="Calibri" panose="020F0502020204030204" pitchFamily="34" charset="0"/>
                <a:cs typeface="Calibri" panose="020F0502020204030204" pitchFamily="34" charset="0"/>
              </a:defRPr>
            </a:lvl5pPr>
          </a:lstStyle>
          <a:p>
            <a:pPr lvl="0"/>
            <a:r>
              <a:rPr lang="en-GB"/>
              <a:t>12/01/2022</a:t>
            </a:r>
            <a:endParaRPr lang="en-GR"/>
          </a:p>
        </p:txBody>
      </p:sp>
      <p:pic>
        <p:nvPicPr>
          <p:cNvPr id="4" name="Picture 3">
            <a:extLst>
              <a:ext uri="{FF2B5EF4-FFF2-40B4-BE49-F238E27FC236}">
                <a16:creationId xmlns:a16="http://schemas.microsoft.com/office/drawing/2014/main" id="{43CED4D7-C4DB-334D-B071-8608F6759A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75860" y="12286124"/>
            <a:ext cx="3542707" cy="502611"/>
          </a:xfrm>
          <a:prstGeom prst="rect">
            <a:avLst/>
          </a:prstGeom>
        </p:spPr>
      </p:pic>
      <p:sp>
        <p:nvSpPr>
          <p:cNvPr id="15" name="Text Placeholder 2">
            <a:extLst>
              <a:ext uri="{FF2B5EF4-FFF2-40B4-BE49-F238E27FC236}">
                <a16:creationId xmlns:a16="http://schemas.microsoft.com/office/drawing/2014/main" id="{27BDA936-2A86-5244-BA04-101AAEBE189C}"/>
              </a:ext>
            </a:extLst>
          </p:cNvPr>
          <p:cNvSpPr>
            <a:spLocks noGrp="1"/>
          </p:cNvSpPr>
          <p:nvPr>
            <p:ph type="body" sz="quarter" idx="11" hasCustomPrompt="1"/>
          </p:nvPr>
        </p:nvSpPr>
        <p:spPr>
          <a:xfrm>
            <a:off x="1476375" y="11424501"/>
            <a:ext cx="5980113" cy="446087"/>
          </a:xfrm>
          <a:prstGeom prst="rect">
            <a:avLst/>
          </a:prstGeom>
        </p:spPr>
        <p:txBody>
          <a:bodyPr/>
          <a:lstStyle>
            <a:lvl1pPr>
              <a:defRPr sz="2400" b="0">
                <a:solidFill>
                  <a:schemeClr val="bg1"/>
                </a:solidFill>
                <a:latin typeface="Calibri" panose="020F0502020204030204" pitchFamily="34" charset="0"/>
                <a:cs typeface="Calibri" panose="020F0502020204030204" pitchFamily="34" charset="0"/>
              </a:defRPr>
            </a:lvl1pPr>
            <a:lvl2pPr>
              <a:defRPr sz="1800" b="0">
                <a:solidFill>
                  <a:schemeClr val="bg1"/>
                </a:solidFill>
                <a:latin typeface="Calibri" panose="020F0502020204030204" pitchFamily="34" charset="0"/>
                <a:cs typeface="Calibri" panose="020F0502020204030204" pitchFamily="34" charset="0"/>
              </a:defRPr>
            </a:lvl2pPr>
            <a:lvl3pPr>
              <a:defRPr sz="1800" b="0">
                <a:solidFill>
                  <a:schemeClr val="bg1"/>
                </a:solidFill>
                <a:latin typeface="Calibri" panose="020F0502020204030204" pitchFamily="34" charset="0"/>
                <a:cs typeface="Calibri" panose="020F0502020204030204" pitchFamily="34" charset="0"/>
              </a:defRPr>
            </a:lvl3pPr>
            <a:lvl4pPr>
              <a:defRPr sz="1800" b="0">
                <a:solidFill>
                  <a:schemeClr val="bg1"/>
                </a:solidFill>
                <a:latin typeface="Calibri" panose="020F0502020204030204" pitchFamily="34" charset="0"/>
                <a:cs typeface="Calibri" panose="020F0502020204030204" pitchFamily="34" charset="0"/>
              </a:defRPr>
            </a:lvl4pPr>
            <a:lvl5pPr>
              <a:defRPr sz="1800" b="0">
                <a:solidFill>
                  <a:schemeClr val="bg1"/>
                </a:solidFill>
                <a:latin typeface="Calibri" panose="020F0502020204030204" pitchFamily="34" charset="0"/>
                <a:cs typeface="Calibri" panose="020F0502020204030204" pitchFamily="34" charset="0"/>
              </a:defRPr>
            </a:lvl5pPr>
          </a:lstStyle>
          <a:p>
            <a:pPr lvl="0"/>
            <a:r>
              <a:rPr lang="en-GB" err="1"/>
              <a:t>netcompany-intrasoft.com</a:t>
            </a:r>
            <a:endParaRPr lang="en-GR"/>
          </a:p>
        </p:txBody>
      </p:sp>
    </p:spTree>
    <p:extLst>
      <p:ext uri="{BB962C8B-B14F-4D97-AF65-F5344CB8AC3E}">
        <p14:creationId xmlns:p14="http://schemas.microsoft.com/office/powerpoint/2010/main" val="383248665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A8D21C6-9964-2C4E-8CC2-0BE02C55E38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Tree>
    <p:extLst>
      <p:ext uri="{BB962C8B-B14F-4D97-AF65-F5344CB8AC3E}">
        <p14:creationId xmlns:p14="http://schemas.microsoft.com/office/powerpoint/2010/main" val="370075653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61A2BD-8B27-6542-91EE-CFEBCF42826A}"/>
              </a:ext>
            </a:extLst>
          </p:cNvPr>
          <p:cNvSpPr/>
          <p:nvPr userDrawn="1"/>
        </p:nvSpPr>
        <p:spPr>
          <a:xfrm>
            <a:off x="0" y="0"/>
            <a:ext cx="24384000" cy="13716000"/>
          </a:xfrm>
          <a:prstGeom prst="rect">
            <a:avLst/>
          </a:prstGeom>
          <a:gradFill flip="none" rotWithShape="1">
            <a:gsLst>
              <a:gs pos="0">
                <a:srgbClr val="EAEAEA"/>
              </a:gs>
              <a:gs pos="10000">
                <a:srgbClr val="EAEAEA"/>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3600"/>
          </a:p>
        </p:txBody>
      </p:sp>
      <p:sp>
        <p:nvSpPr>
          <p:cNvPr id="8" name="Rectangle 7">
            <a:extLst>
              <a:ext uri="{FF2B5EF4-FFF2-40B4-BE49-F238E27FC236}">
                <a16:creationId xmlns:a16="http://schemas.microsoft.com/office/drawing/2014/main" id="{632063E7-4173-FA47-A2F5-CE3D8C0939BB}"/>
              </a:ext>
            </a:extLst>
          </p:cNvPr>
          <p:cNvSpPr/>
          <p:nvPr userDrawn="1"/>
        </p:nvSpPr>
        <p:spPr>
          <a:xfrm>
            <a:off x="0" y="0"/>
            <a:ext cx="24384000" cy="13716000"/>
          </a:xfrm>
          <a:prstGeom prst="rect">
            <a:avLst/>
          </a:prstGeom>
          <a:gradFill flip="none" rotWithShape="1">
            <a:gsLst>
              <a:gs pos="0">
                <a:srgbClr val="EAEAEA"/>
              </a:gs>
              <a:gs pos="10000">
                <a:srgbClr val="EAEAEA"/>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3600"/>
          </a:p>
        </p:txBody>
      </p:sp>
      <p:pic>
        <p:nvPicPr>
          <p:cNvPr id="9" name="Picture 8">
            <a:extLst>
              <a:ext uri="{FF2B5EF4-FFF2-40B4-BE49-F238E27FC236}">
                <a16:creationId xmlns:a16="http://schemas.microsoft.com/office/drawing/2014/main" id="{B1696F1B-1D4F-3C41-BB5D-34523980BF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37317" y="296811"/>
            <a:ext cx="3667742" cy="1160390"/>
          </a:xfrm>
          <a:prstGeom prst="rect">
            <a:avLst/>
          </a:prstGeom>
        </p:spPr>
      </p:pic>
      <p:cxnSp>
        <p:nvCxnSpPr>
          <p:cNvPr id="10" name="Straight Connector 9">
            <a:extLst>
              <a:ext uri="{FF2B5EF4-FFF2-40B4-BE49-F238E27FC236}">
                <a16:creationId xmlns:a16="http://schemas.microsoft.com/office/drawing/2014/main" id="{44FFDBC6-3C06-E44A-8D7E-E037FF2777C1}"/>
              </a:ext>
            </a:extLst>
          </p:cNvPr>
          <p:cNvCxnSpPr/>
          <p:nvPr userDrawn="1"/>
        </p:nvCxnSpPr>
        <p:spPr>
          <a:xfrm>
            <a:off x="0" y="1797610"/>
            <a:ext cx="24384000" cy="0"/>
          </a:xfrm>
          <a:prstGeom prst="line">
            <a:avLst/>
          </a:prstGeom>
          <a:ln w="12700">
            <a:solidFill>
              <a:srgbClr val="63727A">
                <a:alpha val="50196"/>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FA6FB4-B60B-E64B-AA8D-E1A6910760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385" b="62645"/>
          <a:stretch/>
        </p:blipFill>
        <p:spPr>
          <a:xfrm>
            <a:off x="19354800" y="9958255"/>
            <a:ext cx="5029200" cy="3757746"/>
          </a:xfrm>
          <a:prstGeom prst="rect">
            <a:avLst/>
          </a:prstGeom>
        </p:spPr>
      </p:pic>
    </p:spTree>
    <p:extLst>
      <p:ext uri="{BB962C8B-B14F-4D97-AF65-F5344CB8AC3E}">
        <p14:creationId xmlns:p14="http://schemas.microsoft.com/office/powerpoint/2010/main" val="328951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61A2BD-8B27-6542-91EE-CFEBCF42826A}"/>
              </a:ext>
            </a:extLst>
          </p:cNvPr>
          <p:cNvSpPr/>
          <p:nvPr userDrawn="1"/>
        </p:nvSpPr>
        <p:spPr>
          <a:xfrm>
            <a:off x="0" y="0"/>
            <a:ext cx="24384000" cy="13716000"/>
          </a:xfrm>
          <a:prstGeom prst="rect">
            <a:avLst/>
          </a:prstGeom>
          <a:gradFill flip="none" rotWithShape="1">
            <a:gsLst>
              <a:gs pos="0">
                <a:srgbClr val="EAEAEA"/>
              </a:gs>
              <a:gs pos="10000">
                <a:srgbClr val="EAEAEA"/>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3600"/>
          </a:p>
        </p:txBody>
      </p:sp>
      <p:sp>
        <p:nvSpPr>
          <p:cNvPr id="8" name="Rectangle 7">
            <a:extLst>
              <a:ext uri="{FF2B5EF4-FFF2-40B4-BE49-F238E27FC236}">
                <a16:creationId xmlns:a16="http://schemas.microsoft.com/office/drawing/2014/main" id="{632063E7-4173-FA47-A2F5-CE3D8C0939BB}"/>
              </a:ext>
            </a:extLst>
          </p:cNvPr>
          <p:cNvSpPr/>
          <p:nvPr userDrawn="1"/>
        </p:nvSpPr>
        <p:spPr>
          <a:xfrm>
            <a:off x="0" y="0"/>
            <a:ext cx="24384000" cy="13716000"/>
          </a:xfrm>
          <a:prstGeom prst="rect">
            <a:avLst/>
          </a:prstGeom>
          <a:gradFill flip="none" rotWithShape="1">
            <a:gsLst>
              <a:gs pos="0">
                <a:srgbClr val="EAEAEA"/>
              </a:gs>
              <a:gs pos="10000">
                <a:srgbClr val="EAEAEA"/>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3600"/>
          </a:p>
        </p:txBody>
      </p:sp>
      <p:pic>
        <p:nvPicPr>
          <p:cNvPr id="9" name="Picture 8">
            <a:extLst>
              <a:ext uri="{FF2B5EF4-FFF2-40B4-BE49-F238E27FC236}">
                <a16:creationId xmlns:a16="http://schemas.microsoft.com/office/drawing/2014/main" id="{B1696F1B-1D4F-3C41-BB5D-34523980BF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37317" y="296811"/>
            <a:ext cx="3667742" cy="1160390"/>
          </a:xfrm>
          <a:prstGeom prst="rect">
            <a:avLst/>
          </a:prstGeom>
        </p:spPr>
      </p:pic>
      <p:cxnSp>
        <p:nvCxnSpPr>
          <p:cNvPr id="10" name="Straight Connector 9">
            <a:extLst>
              <a:ext uri="{FF2B5EF4-FFF2-40B4-BE49-F238E27FC236}">
                <a16:creationId xmlns:a16="http://schemas.microsoft.com/office/drawing/2014/main" id="{44FFDBC6-3C06-E44A-8D7E-E037FF2777C1}"/>
              </a:ext>
            </a:extLst>
          </p:cNvPr>
          <p:cNvCxnSpPr/>
          <p:nvPr userDrawn="1"/>
        </p:nvCxnSpPr>
        <p:spPr>
          <a:xfrm>
            <a:off x="0" y="1797610"/>
            <a:ext cx="24384000" cy="0"/>
          </a:xfrm>
          <a:prstGeom prst="line">
            <a:avLst/>
          </a:prstGeom>
          <a:ln w="12700">
            <a:solidFill>
              <a:srgbClr val="63727A">
                <a:alpha val="50196"/>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DFA6FB4-B60B-E64B-AA8D-E1A6910760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385" b="62645"/>
          <a:stretch/>
        </p:blipFill>
        <p:spPr>
          <a:xfrm>
            <a:off x="19354800" y="9958255"/>
            <a:ext cx="5029200" cy="3757746"/>
          </a:xfrm>
          <a:prstGeom prst="rect">
            <a:avLst/>
          </a:prstGeom>
        </p:spPr>
      </p:pic>
      <p:sp>
        <p:nvSpPr>
          <p:cNvPr id="2" name="Title 1">
            <a:extLst>
              <a:ext uri="{FF2B5EF4-FFF2-40B4-BE49-F238E27FC236}">
                <a16:creationId xmlns:a16="http://schemas.microsoft.com/office/drawing/2014/main" id="{F082C14F-2CBF-4A50-B4E3-43D0E1DD3460}"/>
              </a:ext>
            </a:extLst>
          </p:cNvPr>
          <p:cNvSpPr>
            <a:spLocks noGrp="1"/>
          </p:cNvSpPr>
          <p:nvPr>
            <p:ph type="title"/>
          </p:nvPr>
        </p:nvSpPr>
        <p:spPr>
          <a:xfrm>
            <a:off x="977678" y="134358"/>
            <a:ext cx="21031200" cy="1663252"/>
          </a:xfrm>
          <a:prstGeom prst="rect">
            <a:avLst/>
          </a:prstGeo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A7B62B8F-B71D-48E6-BF6E-7AB287C8635C}"/>
              </a:ext>
            </a:extLst>
          </p:cNvPr>
          <p:cNvSpPr>
            <a:spLocks noGrp="1"/>
          </p:cNvSpPr>
          <p:nvPr>
            <p:ph type="body" sz="quarter" idx="10"/>
          </p:nvPr>
        </p:nvSpPr>
        <p:spPr>
          <a:xfrm>
            <a:off x="977679" y="2825551"/>
            <a:ext cx="19567250" cy="921700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614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Generic Blue">
    <p:spTree>
      <p:nvGrpSpPr>
        <p:cNvPr id="1" name=""/>
        <p:cNvGrpSpPr/>
        <p:nvPr/>
      </p:nvGrpSpPr>
      <p:grpSpPr>
        <a:xfrm>
          <a:off x="0" y="0"/>
          <a:ext cx="0" cy="0"/>
          <a:chOff x="0" y="0"/>
          <a:chExt cx="0" cy="0"/>
        </a:xfrm>
      </p:grpSpPr>
      <p:sp>
        <p:nvSpPr>
          <p:cNvPr id="36" name="Rectangle"/>
          <p:cNvSpPr/>
          <p:nvPr/>
        </p:nvSpPr>
        <p:spPr>
          <a:xfrm>
            <a:off x="-46621" y="-38878"/>
            <a:ext cx="9283515" cy="13793756"/>
          </a:xfrm>
          <a:prstGeom prst="rect">
            <a:avLst/>
          </a:prstGeom>
          <a:solidFill>
            <a:srgbClr val="0F2147"/>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2" y="1007499"/>
            <a:ext cx="3867125" cy="754053"/>
          </a:xfrm>
          <a:prstGeom prst="rect">
            <a:avLst/>
          </a:prstGeom>
          <a:solidFill>
            <a:srgbClr val="0F2147"/>
          </a:solidFill>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DC5C5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p>
        </p:txBody>
      </p:sp>
      <p:sp>
        <p:nvSpPr>
          <p:cNvPr id="40" name="Body Level One…"/>
          <p:cNvSpPr txBox="1">
            <a:spLocks noGrp="1"/>
          </p:cNvSpPr>
          <p:nvPr>
            <p:ph type="body" sz="half" idx="1" hasCustomPrompt="1"/>
          </p:nvPr>
        </p:nvSpPr>
        <p:spPr>
          <a:xfrm>
            <a:off x="1173001" y="2717535"/>
            <a:ext cx="6844271" cy="9923283"/>
          </a:xfrm>
          <a:prstGeom prst="rect">
            <a:avLst/>
          </a:prstGeom>
        </p:spPr>
        <p:txBody>
          <a:bodyPr anchor="b">
            <a:noAutofit/>
          </a:bodyPr>
          <a:lstStyle>
            <a:lvl1pPr>
              <a:defRPr sz="2800">
                <a:solidFill>
                  <a:srgbClr val="FFFFFF"/>
                </a:solidFill>
                <a:latin typeface="Calibri"/>
                <a:ea typeface="Calibri"/>
                <a:cs typeface="Calibri"/>
                <a:sym typeface="Calibri"/>
              </a:defRPr>
            </a:lvl1pPr>
            <a:lvl2pPr>
              <a:defRPr sz="2800">
                <a:solidFill>
                  <a:srgbClr val="FFFFFF"/>
                </a:solidFill>
                <a:latin typeface="Calibri"/>
                <a:ea typeface="Calibri"/>
                <a:cs typeface="Calibri"/>
                <a:sym typeface="Calibri"/>
              </a:defRPr>
            </a:lvl2pPr>
            <a:lvl3pPr>
              <a:defRPr sz="2800">
                <a:solidFill>
                  <a:srgbClr val="FFFFFF"/>
                </a:solidFill>
                <a:latin typeface="Calibri"/>
                <a:ea typeface="Calibri"/>
                <a:cs typeface="Calibri"/>
                <a:sym typeface="Calibri"/>
              </a:defRPr>
            </a:lvl3pPr>
            <a:lvl4pPr>
              <a:defRPr sz="2800">
                <a:solidFill>
                  <a:srgbClr val="FFFFFF"/>
                </a:solidFill>
                <a:latin typeface="Calibri"/>
                <a:ea typeface="Calibri"/>
                <a:cs typeface="Calibri"/>
                <a:sym typeface="Calibri"/>
              </a:defRPr>
            </a:lvl4pPr>
            <a:lvl5pPr>
              <a:defRPr sz="2800">
                <a:solidFill>
                  <a:srgbClr val="FFFFFF"/>
                </a:solidFill>
                <a:latin typeface="Calibri"/>
                <a:ea typeface="Calibri"/>
                <a:cs typeface="Calibri"/>
                <a:sym typeface="Calibri"/>
              </a:defRPr>
            </a:lvl5pPr>
          </a:lstStyle>
          <a:p>
            <a:r>
              <a:t>Presentation Subtitle</a:t>
            </a:r>
          </a:p>
        </p:txBody>
      </p:sp>
      <p:sp>
        <p:nvSpPr>
          <p:cNvPr id="42" name="Body Level One…"/>
          <p:cNvSpPr txBox="1">
            <a:spLocks noGrp="1"/>
          </p:cNvSpPr>
          <p:nvPr>
            <p:ph type="body" sz="half" idx="23" hasCustomPrompt="1"/>
          </p:nvPr>
        </p:nvSpPr>
        <p:spPr>
          <a:xfrm>
            <a:off x="10685266" y="4374590"/>
            <a:ext cx="12435172"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0685266" y="2743499"/>
            <a:ext cx="1243517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402808714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1_Generic Blue">
    <p:spTree>
      <p:nvGrpSpPr>
        <p:cNvPr id="1" name=""/>
        <p:cNvGrpSpPr/>
        <p:nvPr/>
      </p:nvGrpSpPr>
      <p:grpSpPr>
        <a:xfrm>
          <a:off x="0" y="0"/>
          <a:ext cx="0" cy="0"/>
          <a:chOff x="0" y="0"/>
          <a:chExt cx="0" cy="0"/>
        </a:xfrm>
      </p:grpSpPr>
      <p:sp>
        <p:nvSpPr>
          <p:cNvPr id="36" name="Rectangle"/>
          <p:cNvSpPr/>
          <p:nvPr/>
        </p:nvSpPr>
        <p:spPr>
          <a:xfrm>
            <a:off x="-46620" y="-38878"/>
            <a:ext cx="738910" cy="13793756"/>
          </a:xfrm>
          <a:prstGeom prst="rect">
            <a:avLst/>
          </a:prstGeom>
          <a:solidFill>
            <a:srgbClr val="0F2147"/>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3" y="1007499"/>
            <a:ext cx="3471434" cy="754053"/>
          </a:xfrm>
          <a:prstGeom prst="rect">
            <a:avLst/>
          </a:prstGeom>
          <a:solidFill>
            <a:schemeClr val="bg1"/>
          </a:solidFill>
        </p:spPr>
        <p:txBody>
          <a:bodyPr wrap="square" anchor="ctr">
            <a:spAutoFit/>
          </a:bodyPr>
          <a:lstStyle>
            <a:lvl1pPr defTabSz="2438338">
              <a:defRPr sz="4300" b="0">
                <a:solidFill>
                  <a:srgbClr val="0F2147"/>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DC5C5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p>
        </p:txBody>
      </p:sp>
      <p:sp>
        <p:nvSpPr>
          <p:cNvPr id="42" name="Body Level One…"/>
          <p:cNvSpPr txBox="1">
            <a:spLocks noGrp="1"/>
          </p:cNvSpPr>
          <p:nvPr>
            <p:ph type="body" sz="half" idx="23" hasCustomPrompt="1"/>
          </p:nvPr>
        </p:nvSpPr>
        <p:spPr>
          <a:xfrm>
            <a:off x="1221443" y="4374590"/>
            <a:ext cx="21928961"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221444" y="2743499"/>
            <a:ext cx="2192896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60401157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Generic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BED7B8-2426-8C4C-B0C6-7FCF650783F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384" y="0"/>
            <a:ext cx="9245039" cy="13716000"/>
          </a:xfrm>
          <a:prstGeom prst="rect">
            <a:avLst/>
          </a:prstGeom>
        </p:spPr>
      </p:pic>
      <p:pic>
        <p:nvPicPr>
          <p:cNvPr id="3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40" name="Body Level One…"/>
          <p:cNvSpPr txBox="1">
            <a:spLocks noGrp="1"/>
          </p:cNvSpPr>
          <p:nvPr>
            <p:ph type="body" sz="half" idx="1" hasCustomPrompt="1"/>
          </p:nvPr>
        </p:nvSpPr>
        <p:spPr>
          <a:xfrm>
            <a:off x="1173001" y="4374590"/>
            <a:ext cx="6844271" cy="8266228"/>
          </a:xfrm>
          <a:prstGeom prst="rect">
            <a:avLst/>
          </a:prstGeom>
        </p:spPr>
        <p:txBody>
          <a:bodyPr anchor="b">
            <a:noAutofit/>
          </a:bodyPr>
          <a:lstStyle>
            <a:lvl1pPr>
              <a:defRPr sz="2800">
                <a:solidFill>
                  <a:srgbClr val="FFFFFF"/>
                </a:solidFill>
                <a:latin typeface="Calibri"/>
                <a:ea typeface="Calibri"/>
                <a:cs typeface="Calibri"/>
                <a:sym typeface="Calibri"/>
              </a:defRPr>
            </a:lvl1pPr>
            <a:lvl2pPr>
              <a:defRPr sz="2800">
                <a:solidFill>
                  <a:srgbClr val="FFFFFF"/>
                </a:solidFill>
                <a:latin typeface="Calibri"/>
                <a:ea typeface="Calibri"/>
                <a:cs typeface="Calibri"/>
                <a:sym typeface="Calibri"/>
              </a:defRPr>
            </a:lvl2pPr>
            <a:lvl3pPr>
              <a:defRPr sz="2800">
                <a:solidFill>
                  <a:srgbClr val="FFFFFF"/>
                </a:solidFill>
                <a:latin typeface="Calibri"/>
                <a:ea typeface="Calibri"/>
                <a:cs typeface="Calibri"/>
                <a:sym typeface="Calibri"/>
              </a:defRPr>
            </a:lvl3pPr>
            <a:lvl4pPr>
              <a:defRPr sz="2800">
                <a:solidFill>
                  <a:srgbClr val="FFFFFF"/>
                </a:solidFill>
                <a:latin typeface="Calibri"/>
                <a:ea typeface="Calibri"/>
                <a:cs typeface="Calibri"/>
                <a:sym typeface="Calibri"/>
              </a:defRPr>
            </a:lvl4pPr>
            <a:lvl5pPr>
              <a:defRPr sz="2800">
                <a:solidFill>
                  <a:srgbClr val="FFFFFF"/>
                </a:solidFill>
                <a:latin typeface="Calibri"/>
                <a:ea typeface="Calibri"/>
                <a:cs typeface="Calibri"/>
                <a:sym typeface="Calibri"/>
              </a:defRPr>
            </a:lvl5pPr>
          </a:lstStyle>
          <a:p>
            <a:r>
              <a:t>Presentation Subtitle</a:t>
            </a:r>
          </a:p>
        </p:txBody>
      </p:sp>
      <p:sp>
        <p:nvSpPr>
          <p:cNvPr id="42" name="Body Level One…"/>
          <p:cNvSpPr txBox="1">
            <a:spLocks noGrp="1"/>
          </p:cNvSpPr>
          <p:nvPr>
            <p:ph type="body" sz="half" idx="23" hasCustomPrompt="1"/>
          </p:nvPr>
        </p:nvSpPr>
        <p:spPr>
          <a:xfrm>
            <a:off x="10685266" y="4374590"/>
            <a:ext cx="12435172"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0685266" y="2743499"/>
            <a:ext cx="1243517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
        <p:nvSpPr>
          <p:cNvPr id="12" name="Title of Slide">
            <a:extLst>
              <a:ext uri="{FF2B5EF4-FFF2-40B4-BE49-F238E27FC236}">
                <a16:creationId xmlns:a16="http://schemas.microsoft.com/office/drawing/2014/main" id="{4BC5BCB8-5B94-6C43-ACDE-27A29179E83F}"/>
              </a:ext>
            </a:extLst>
          </p:cNvPr>
          <p:cNvSpPr txBox="1">
            <a:spLocks noGrp="1"/>
          </p:cNvSpPr>
          <p:nvPr>
            <p:ph type="body" sz="quarter" idx="21" hasCustomPrompt="1"/>
          </p:nvPr>
        </p:nvSpPr>
        <p:spPr>
          <a:xfrm>
            <a:off x="1158932" y="2683715"/>
            <a:ext cx="3867125" cy="754053"/>
          </a:xfrm>
          <a:prstGeom prst="rect">
            <a:avLst/>
          </a:prstGeom>
          <a:noFill/>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13" name="Picture Placeholder 9">
            <a:extLst>
              <a:ext uri="{FF2B5EF4-FFF2-40B4-BE49-F238E27FC236}">
                <a16:creationId xmlns:a16="http://schemas.microsoft.com/office/drawing/2014/main" id="{A7DA2946-C1DA-9E4B-92D8-2E158E67E2AC}"/>
              </a:ext>
            </a:extLst>
          </p:cNvPr>
          <p:cNvSpPr>
            <a:spLocks noGrp="1"/>
          </p:cNvSpPr>
          <p:nvPr>
            <p:ph type="pic" sz="quarter" idx="28"/>
          </p:nvPr>
        </p:nvSpPr>
        <p:spPr>
          <a:xfrm>
            <a:off x="1215816" y="3627578"/>
            <a:ext cx="744538" cy="95250"/>
          </a:xfrm>
          <a:prstGeom prst="rect">
            <a:avLst/>
          </a:prstGeom>
          <a:solidFill>
            <a:srgbClr val="EE5148"/>
          </a:solidFill>
        </p:spPr>
        <p:txBody>
          <a:bodyPr/>
          <a:lstStyle>
            <a:lvl1pPr>
              <a:defRPr sz="100">
                <a:solidFill>
                  <a:srgbClr val="EE5148"/>
                </a:solidFill>
              </a:defRPr>
            </a:lvl1pPr>
          </a:lstStyle>
          <a:p>
            <a:endParaRPr lang="en-GR"/>
          </a:p>
        </p:txBody>
      </p:sp>
    </p:spTree>
    <p:extLst>
      <p:ext uri="{BB962C8B-B14F-4D97-AF65-F5344CB8AC3E}">
        <p14:creationId xmlns:p14="http://schemas.microsoft.com/office/powerpoint/2010/main" val="270540466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9_Generic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87F592-D636-8D49-ACDA-A238EE4CD08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384" y="0"/>
            <a:ext cx="9245039" cy="13716000"/>
          </a:xfrm>
          <a:prstGeom prst="rect">
            <a:avLst/>
          </a:prstGeom>
        </p:spPr>
      </p:pic>
      <p:pic>
        <p:nvPicPr>
          <p:cNvPr id="3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40" name="Body Level One…"/>
          <p:cNvSpPr txBox="1">
            <a:spLocks noGrp="1"/>
          </p:cNvSpPr>
          <p:nvPr>
            <p:ph type="body" sz="half" idx="1" hasCustomPrompt="1"/>
          </p:nvPr>
        </p:nvSpPr>
        <p:spPr>
          <a:xfrm>
            <a:off x="1173001" y="4374590"/>
            <a:ext cx="6844271" cy="8266228"/>
          </a:xfrm>
          <a:prstGeom prst="rect">
            <a:avLst/>
          </a:prstGeom>
        </p:spPr>
        <p:txBody>
          <a:bodyPr anchor="b">
            <a:noAutofit/>
          </a:bodyPr>
          <a:lstStyle>
            <a:lvl1pPr>
              <a:defRPr sz="2800">
                <a:solidFill>
                  <a:srgbClr val="FFFFFF"/>
                </a:solidFill>
                <a:latin typeface="Calibri"/>
                <a:ea typeface="Calibri"/>
                <a:cs typeface="Calibri"/>
                <a:sym typeface="Calibri"/>
              </a:defRPr>
            </a:lvl1pPr>
            <a:lvl2pPr>
              <a:defRPr sz="2800">
                <a:solidFill>
                  <a:srgbClr val="FFFFFF"/>
                </a:solidFill>
                <a:latin typeface="Calibri"/>
                <a:ea typeface="Calibri"/>
                <a:cs typeface="Calibri"/>
                <a:sym typeface="Calibri"/>
              </a:defRPr>
            </a:lvl2pPr>
            <a:lvl3pPr>
              <a:defRPr sz="2800">
                <a:solidFill>
                  <a:srgbClr val="FFFFFF"/>
                </a:solidFill>
                <a:latin typeface="Calibri"/>
                <a:ea typeface="Calibri"/>
                <a:cs typeface="Calibri"/>
                <a:sym typeface="Calibri"/>
              </a:defRPr>
            </a:lvl3pPr>
            <a:lvl4pPr>
              <a:defRPr sz="2800">
                <a:solidFill>
                  <a:srgbClr val="FFFFFF"/>
                </a:solidFill>
                <a:latin typeface="Calibri"/>
                <a:ea typeface="Calibri"/>
                <a:cs typeface="Calibri"/>
                <a:sym typeface="Calibri"/>
              </a:defRPr>
            </a:lvl4pPr>
            <a:lvl5pPr>
              <a:defRPr sz="2800">
                <a:solidFill>
                  <a:srgbClr val="FFFFFF"/>
                </a:solidFill>
                <a:latin typeface="Calibri"/>
                <a:ea typeface="Calibri"/>
                <a:cs typeface="Calibri"/>
                <a:sym typeface="Calibri"/>
              </a:defRPr>
            </a:lvl5pPr>
          </a:lstStyle>
          <a:p>
            <a:r>
              <a:t>Presentation Subtitle</a:t>
            </a:r>
          </a:p>
        </p:txBody>
      </p:sp>
      <p:sp>
        <p:nvSpPr>
          <p:cNvPr id="42" name="Body Level One…"/>
          <p:cNvSpPr txBox="1">
            <a:spLocks noGrp="1"/>
          </p:cNvSpPr>
          <p:nvPr>
            <p:ph type="body" sz="half" idx="23" hasCustomPrompt="1"/>
          </p:nvPr>
        </p:nvSpPr>
        <p:spPr>
          <a:xfrm>
            <a:off x="10685266" y="4374590"/>
            <a:ext cx="12435172"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0685266" y="2743499"/>
            <a:ext cx="1243517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
        <p:nvSpPr>
          <p:cNvPr id="12" name="Title of Slide">
            <a:extLst>
              <a:ext uri="{FF2B5EF4-FFF2-40B4-BE49-F238E27FC236}">
                <a16:creationId xmlns:a16="http://schemas.microsoft.com/office/drawing/2014/main" id="{4BC5BCB8-5B94-6C43-ACDE-27A29179E83F}"/>
              </a:ext>
            </a:extLst>
          </p:cNvPr>
          <p:cNvSpPr txBox="1">
            <a:spLocks noGrp="1"/>
          </p:cNvSpPr>
          <p:nvPr>
            <p:ph type="body" sz="quarter" idx="21" hasCustomPrompt="1"/>
          </p:nvPr>
        </p:nvSpPr>
        <p:spPr>
          <a:xfrm>
            <a:off x="1158932" y="2683715"/>
            <a:ext cx="3867125" cy="754053"/>
          </a:xfrm>
          <a:prstGeom prst="rect">
            <a:avLst/>
          </a:prstGeom>
          <a:noFill/>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13" name="Picture Placeholder 9">
            <a:extLst>
              <a:ext uri="{FF2B5EF4-FFF2-40B4-BE49-F238E27FC236}">
                <a16:creationId xmlns:a16="http://schemas.microsoft.com/office/drawing/2014/main" id="{A7DA2946-C1DA-9E4B-92D8-2E158E67E2AC}"/>
              </a:ext>
            </a:extLst>
          </p:cNvPr>
          <p:cNvSpPr>
            <a:spLocks noGrp="1"/>
          </p:cNvSpPr>
          <p:nvPr>
            <p:ph type="pic" sz="quarter" idx="28"/>
          </p:nvPr>
        </p:nvSpPr>
        <p:spPr>
          <a:xfrm>
            <a:off x="1215816" y="3627578"/>
            <a:ext cx="744538" cy="95250"/>
          </a:xfrm>
          <a:prstGeom prst="rect">
            <a:avLst/>
          </a:prstGeom>
          <a:solidFill>
            <a:srgbClr val="EE5148"/>
          </a:solidFill>
        </p:spPr>
        <p:txBody>
          <a:bodyPr/>
          <a:lstStyle>
            <a:lvl1pPr>
              <a:defRPr sz="100">
                <a:solidFill>
                  <a:srgbClr val="EE5148"/>
                </a:solidFill>
              </a:defRPr>
            </a:lvl1pPr>
          </a:lstStyle>
          <a:p>
            <a:endParaRPr lang="en-GR"/>
          </a:p>
        </p:txBody>
      </p:sp>
    </p:spTree>
    <p:extLst>
      <p:ext uri="{BB962C8B-B14F-4D97-AF65-F5344CB8AC3E}">
        <p14:creationId xmlns:p14="http://schemas.microsoft.com/office/powerpoint/2010/main" val="423020736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0_Generic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1B9A10-6458-6342-B83C-BB07BB9353B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245039" cy="13716000"/>
          </a:xfrm>
          <a:prstGeom prst="rect">
            <a:avLst/>
          </a:prstGeom>
        </p:spPr>
      </p:pic>
      <p:pic>
        <p:nvPicPr>
          <p:cNvPr id="37"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40" name="Body Level One…"/>
          <p:cNvSpPr txBox="1">
            <a:spLocks noGrp="1"/>
          </p:cNvSpPr>
          <p:nvPr>
            <p:ph type="body" sz="half" idx="1" hasCustomPrompt="1"/>
          </p:nvPr>
        </p:nvSpPr>
        <p:spPr>
          <a:xfrm>
            <a:off x="1173001" y="4374590"/>
            <a:ext cx="6844271" cy="8266228"/>
          </a:xfrm>
          <a:prstGeom prst="rect">
            <a:avLst/>
          </a:prstGeom>
        </p:spPr>
        <p:txBody>
          <a:bodyPr anchor="b">
            <a:noAutofit/>
          </a:bodyPr>
          <a:lstStyle>
            <a:lvl1pPr>
              <a:defRPr sz="2800">
                <a:solidFill>
                  <a:srgbClr val="FFFFFF"/>
                </a:solidFill>
                <a:latin typeface="Calibri"/>
                <a:ea typeface="Calibri"/>
                <a:cs typeface="Calibri"/>
                <a:sym typeface="Calibri"/>
              </a:defRPr>
            </a:lvl1pPr>
            <a:lvl2pPr>
              <a:defRPr sz="2800">
                <a:solidFill>
                  <a:srgbClr val="FFFFFF"/>
                </a:solidFill>
                <a:latin typeface="Calibri"/>
                <a:ea typeface="Calibri"/>
                <a:cs typeface="Calibri"/>
                <a:sym typeface="Calibri"/>
              </a:defRPr>
            </a:lvl2pPr>
            <a:lvl3pPr>
              <a:defRPr sz="2800">
                <a:solidFill>
                  <a:srgbClr val="FFFFFF"/>
                </a:solidFill>
                <a:latin typeface="Calibri"/>
                <a:ea typeface="Calibri"/>
                <a:cs typeface="Calibri"/>
                <a:sym typeface="Calibri"/>
              </a:defRPr>
            </a:lvl3pPr>
            <a:lvl4pPr>
              <a:defRPr sz="2800">
                <a:solidFill>
                  <a:srgbClr val="FFFFFF"/>
                </a:solidFill>
                <a:latin typeface="Calibri"/>
                <a:ea typeface="Calibri"/>
                <a:cs typeface="Calibri"/>
                <a:sym typeface="Calibri"/>
              </a:defRPr>
            </a:lvl4pPr>
            <a:lvl5pPr>
              <a:defRPr sz="2800">
                <a:solidFill>
                  <a:srgbClr val="FFFFFF"/>
                </a:solidFill>
                <a:latin typeface="Calibri"/>
                <a:ea typeface="Calibri"/>
                <a:cs typeface="Calibri"/>
                <a:sym typeface="Calibri"/>
              </a:defRPr>
            </a:lvl5pPr>
          </a:lstStyle>
          <a:p>
            <a:r>
              <a:t>Presentation Subtitle</a:t>
            </a:r>
          </a:p>
        </p:txBody>
      </p:sp>
      <p:sp>
        <p:nvSpPr>
          <p:cNvPr id="42" name="Body Level One…"/>
          <p:cNvSpPr txBox="1">
            <a:spLocks noGrp="1"/>
          </p:cNvSpPr>
          <p:nvPr>
            <p:ph type="body" sz="half" idx="23" hasCustomPrompt="1"/>
          </p:nvPr>
        </p:nvSpPr>
        <p:spPr>
          <a:xfrm>
            <a:off x="10685266" y="4374590"/>
            <a:ext cx="12435172"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0685266" y="2743499"/>
            <a:ext cx="1243517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
        <p:nvSpPr>
          <p:cNvPr id="12" name="Title of Slide">
            <a:extLst>
              <a:ext uri="{FF2B5EF4-FFF2-40B4-BE49-F238E27FC236}">
                <a16:creationId xmlns:a16="http://schemas.microsoft.com/office/drawing/2014/main" id="{4BC5BCB8-5B94-6C43-ACDE-27A29179E83F}"/>
              </a:ext>
            </a:extLst>
          </p:cNvPr>
          <p:cNvSpPr txBox="1">
            <a:spLocks noGrp="1"/>
          </p:cNvSpPr>
          <p:nvPr>
            <p:ph type="body" sz="quarter" idx="21" hasCustomPrompt="1"/>
          </p:nvPr>
        </p:nvSpPr>
        <p:spPr>
          <a:xfrm>
            <a:off x="1158932" y="2683715"/>
            <a:ext cx="3867125" cy="754053"/>
          </a:xfrm>
          <a:prstGeom prst="rect">
            <a:avLst/>
          </a:prstGeom>
          <a:noFill/>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13" name="Picture Placeholder 9">
            <a:extLst>
              <a:ext uri="{FF2B5EF4-FFF2-40B4-BE49-F238E27FC236}">
                <a16:creationId xmlns:a16="http://schemas.microsoft.com/office/drawing/2014/main" id="{A7DA2946-C1DA-9E4B-92D8-2E158E67E2AC}"/>
              </a:ext>
            </a:extLst>
          </p:cNvPr>
          <p:cNvSpPr>
            <a:spLocks noGrp="1"/>
          </p:cNvSpPr>
          <p:nvPr>
            <p:ph type="pic" sz="quarter" idx="28"/>
          </p:nvPr>
        </p:nvSpPr>
        <p:spPr>
          <a:xfrm>
            <a:off x="1215816" y="3627578"/>
            <a:ext cx="744538" cy="95250"/>
          </a:xfrm>
          <a:prstGeom prst="rect">
            <a:avLst/>
          </a:prstGeom>
          <a:solidFill>
            <a:srgbClr val="EE5148"/>
          </a:solidFill>
        </p:spPr>
        <p:txBody>
          <a:bodyPr/>
          <a:lstStyle>
            <a:lvl1pPr>
              <a:defRPr sz="100">
                <a:solidFill>
                  <a:srgbClr val="EE5148"/>
                </a:solidFill>
              </a:defRPr>
            </a:lvl1pPr>
          </a:lstStyle>
          <a:p>
            <a:endParaRPr lang="en-GR"/>
          </a:p>
        </p:txBody>
      </p:sp>
    </p:spTree>
    <p:extLst>
      <p:ext uri="{BB962C8B-B14F-4D97-AF65-F5344CB8AC3E}">
        <p14:creationId xmlns:p14="http://schemas.microsoft.com/office/powerpoint/2010/main" val="53904547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Divider Orange">
    <p:spTree>
      <p:nvGrpSpPr>
        <p:cNvPr id="1" name=""/>
        <p:cNvGrpSpPr/>
        <p:nvPr/>
      </p:nvGrpSpPr>
      <p:grpSpPr>
        <a:xfrm>
          <a:off x="0" y="0"/>
          <a:ext cx="0" cy="0"/>
          <a:chOff x="0" y="0"/>
          <a:chExt cx="0" cy="0"/>
        </a:xfrm>
      </p:grpSpPr>
      <p:sp>
        <p:nvSpPr>
          <p:cNvPr id="64" name="Rectangle"/>
          <p:cNvSpPr/>
          <p:nvPr/>
        </p:nvSpPr>
        <p:spPr>
          <a:xfrm>
            <a:off x="-46621" y="-38878"/>
            <a:ext cx="18732796" cy="13793756"/>
          </a:xfrm>
          <a:prstGeom prst="rect">
            <a:avLst/>
          </a:prstGeom>
          <a:solidFill>
            <a:srgbClr val="EE5148"/>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65"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66" name="Title of Slide"/>
          <p:cNvSpPr txBox="1">
            <a:spLocks noGrp="1"/>
          </p:cNvSpPr>
          <p:nvPr>
            <p:ph type="body" sz="quarter" idx="21" hasCustomPrompt="1"/>
          </p:nvPr>
        </p:nvSpPr>
        <p:spPr>
          <a:xfrm>
            <a:off x="1158932" y="7016220"/>
            <a:ext cx="5653639" cy="1017390"/>
          </a:xfrm>
          <a:prstGeom prst="rect">
            <a:avLst/>
          </a:prstGeom>
        </p:spPr>
        <p:txBody>
          <a:bodyPr anchor="ctr">
            <a:spAutoFit/>
          </a:bodyPr>
          <a:lstStyle>
            <a:lvl1pPr defTabSz="2438338">
              <a:defRPr sz="7200">
                <a:solidFill>
                  <a:srgbClr val="FFFFFF"/>
                </a:solidFill>
                <a:latin typeface="Calibri"/>
                <a:ea typeface="Calibri"/>
                <a:cs typeface="Calibri"/>
                <a:sym typeface="Calibri"/>
              </a:defRPr>
            </a:lvl1pPr>
          </a:lstStyle>
          <a:p>
            <a:r>
              <a:t>Title of Slide</a:t>
            </a:r>
          </a:p>
        </p:txBody>
      </p:sp>
      <p:sp>
        <p:nvSpPr>
          <p:cNvPr id="68" name="Image"/>
          <p:cNvSpPr>
            <a:spLocks noGrp="1"/>
          </p:cNvSpPr>
          <p:nvPr>
            <p:ph type="pic" idx="22" hasCustomPrompt="1"/>
          </p:nvPr>
        </p:nvSpPr>
        <p:spPr>
          <a:xfrm>
            <a:off x="10428950" y="3129194"/>
            <a:ext cx="12757913" cy="10631616"/>
          </a:xfrm>
          <a:prstGeom prst="rect">
            <a:avLst/>
          </a:prstGeom>
        </p:spPr>
        <p:txBody>
          <a:bodyPr lIns="91439" tIns="45719" rIns="91439" bIns="45719" anchor="ctr">
            <a:noAutofit/>
          </a:bodyPr>
          <a:lstStyle>
            <a:lvl1pPr algn="ctr">
              <a:defRPr sz="2400">
                <a:latin typeface="Calibri" panose="020F0502020204030204" pitchFamily="34" charset="0"/>
                <a:cs typeface="Calibri" panose="020F0502020204030204" pitchFamily="34" charset="0"/>
              </a:defRPr>
            </a:lvl1pPr>
          </a:lstStyle>
          <a:p>
            <a:r>
              <a:rPr lang="en-US"/>
              <a:t>Click here to add your picture</a:t>
            </a:r>
            <a:endParaRPr/>
          </a:p>
        </p:txBody>
      </p:sp>
      <p:sp>
        <p:nvSpPr>
          <p:cNvPr id="8" name="Picture Placeholder 9">
            <a:extLst>
              <a:ext uri="{FF2B5EF4-FFF2-40B4-BE49-F238E27FC236}">
                <a16:creationId xmlns:a16="http://schemas.microsoft.com/office/drawing/2014/main" id="{0952EEE7-B4A4-F94E-AE47-DE60BE71478E}"/>
              </a:ext>
            </a:extLst>
          </p:cNvPr>
          <p:cNvSpPr>
            <a:spLocks noGrp="1"/>
          </p:cNvSpPr>
          <p:nvPr>
            <p:ph type="pic" sz="quarter" idx="25"/>
          </p:nvPr>
        </p:nvSpPr>
        <p:spPr>
          <a:xfrm>
            <a:off x="1158932" y="8349752"/>
            <a:ext cx="744538" cy="95250"/>
          </a:xfrm>
          <a:prstGeom prst="rect">
            <a:avLst/>
          </a:prstGeom>
          <a:solidFill>
            <a:srgbClr val="0F2147"/>
          </a:solidFill>
        </p:spPr>
        <p:txBody>
          <a:bodyPr/>
          <a:lstStyle>
            <a:lvl1pPr>
              <a:defRPr sz="100">
                <a:solidFill>
                  <a:srgbClr val="EE5148"/>
                </a:solidFill>
              </a:defRPr>
            </a:lvl1pPr>
          </a:lstStyle>
          <a:p>
            <a:endParaRPr lang="en-GR"/>
          </a:p>
        </p:txBody>
      </p:sp>
    </p:spTree>
    <p:extLst>
      <p:ext uri="{BB962C8B-B14F-4D97-AF65-F5344CB8AC3E}">
        <p14:creationId xmlns:p14="http://schemas.microsoft.com/office/powerpoint/2010/main" val="208915005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Generic Blue">
    <p:spTree>
      <p:nvGrpSpPr>
        <p:cNvPr id="1" name=""/>
        <p:cNvGrpSpPr/>
        <p:nvPr/>
      </p:nvGrpSpPr>
      <p:grpSpPr>
        <a:xfrm>
          <a:off x="0" y="0"/>
          <a:ext cx="0" cy="0"/>
          <a:chOff x="0" y="0"/>
          <a:chExt cx="0" cy="0"/>
        </a:xfrm>
      </p:grpSpPr>
      <p:sp>
        <p:nvSpPr>
          <p:cNvPr id="36" name="Rectangle"/>
          <p:cNvSpPr/>
          <p:nvPr/>
        </p:nvSpPr>
        <p:spPr>
          <a:xfrm>
            <a:off x="-46621" y="0"/>
            <a:ext cx="9283515" cy="13716000"/>
          </a:xfrm>
          <a:prstGeom prst="rect">
            <a:avLst/>
          </a:prstGeom>
          <a:solidFill>
            <a:srgbClr val="EE5148"/>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solidFill>
                <a:srgbClr val="EE5148"/>
              </a:solidFill>
            </a:endParaRPr>
          </a:p>
        </p:txBody>
      </p:sp>
      <p:pic>
        <p:nvPicPr>
          <p:cNvPr id="37"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7518" y="821779"/>
            <a:ext cx="21928963" cy="1125493"/>
          </a:xfrm>
          <a:prstGeom prst="rect">
            <a:avLst/>
          </a:prstGeom>
          <a:ln w="12700">
            <a:miter lim="400000"/>
          </a:ln>
        </p:spPr>
      </p:pic>
      <p:sp>
        <p:nvSpPr>
          <p:cNvPr id="38" name="Title of Slide"/>
          <p:cNvSpPr txBox="1">
            <a:spLocks noGrp="1"/>
          </p:cNvSpPr>
          <p:nvPr>
            <p:ph type="body" sz="quarter" idx="21" hasCustomPrompt="1"/>
          </p:nvPr>
        </p:nvSpPr>
        <p:spPr>
          <a:xfrm>
            <a:off x="1158932" y="1007499"/>
            <a:ext cx="3867125" cy="754053"/>
          </a:xfrm>
          <a:prstGeom prst="rect">
            <a:avLst/>
          </a:prstGeom>
          <a:solidFill>
            <a:srgbClr val="EE5148"/>
          </a:solidFill>
        </p:spPr>
        <p:txBody>
          <a:bodyPr anchor="ctr">
            <a:spAutoFit/>
          </a:bodyPr>
          <a:lstStyle>
            <a:lvl1pPr defTabSz="2438338">
              <a:defRPr sz="4300" b="0">
                <a:solidFill>
                  <a:srgbClr val="FFFFFF"/>
                </a:solidFill>
                <a:latin typeface="Calibri" panose="020F0502020204030204" pitchFamily="34" charset="0"/>
                <a:ea typeface="Roboto Slab Regular"/>
                <a:cs typeface="Calibri" panose="020F0502020204030204" pitchFamily="34" charset="0"/>
                <a:sym typeface="Roboto Slab Regular"/>
              </a:defRPr>
            </a:lvl1pPr>
          </a:lstStyle>
          <a:p>
            <a:r>
              <a:t>Title of Slide</a:t>
            </a:r>
          </a:p>
        </p:txBody>
      </p:sp>
      <p:sp>
        <p:nvSpPr>
          <p:cNvPr id="39" name="iv"/>
          <p:cNvSpPr/>
          <p:nvPr/>
        </p:nvSpPr>
        <p:spPr>
          <a:xfrm>
            <a:off x="1221444" y="1919620"/>
            <a:ext cx="738910" cy="78035"/>
          </a:xfrm>
          <a:prstGeom prst="rect">
            <a:avLst/>
          </a:prstGeom>
          <a:solidFill>
            <a:srgbClr val="0F214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endParaRPr>
              <a:solidFill>
                <a:srgbClr val="0F2147"/>
              </a:solidFill>
            </a:endParaRPr>
          </a:p>
        </p:txBody>
      </p:sp>
      <p:sp>
        <p:nvSpPr>
          <p:cNvPr id="40" name="Body Level One…"/>
          <p:cNvSpPr txBox="1">
            <a:spLocks noGrp="1"/>
          </p:cNvSpPr>
          <p:nvPr>
            <p:ph type="body" sz="half" idx="1" hasCustomPrompt="1"/>
          </p:nvPr>
        </p:nvSpPr>
        <p:spPr>
          <a:xfrm>
            <a:off x="1173001" y="2717535"/>
            <a:ext cx="6844271" cy="9923283"/>
          </a:xfrm>
          <a:prstGeom prst="rect">
            <a:avLst/>
          </a:prstGeom>
        </p:spPr>
        <p:txBody>
          <a:bodyPr anchor="b">
            <a:noAutofit/>
          </a:bodyPr>
          <a:lstStyle>
            <a:lvl1pPr>
              <a:defRPr sz="2800">
                <a:solidFill>
                  <a:srgbClr val="FFFFFF"/>
                </a:solidFill>
                <a:latin typeface="Calibri"/>
                <a:ea typeface="Calibri"/>
                <a:cs typeface="Calibri"/>
                <a:sym typeface="Calibri"/>
              </a:defRPr>
            </a:lvl1pPr>
            <a:lvl2pPr>
              <a:defRPr sz="2800">
                <a:solidFill>
                  <a:srgbClr val="FFFFFF"/>
                </a:solidFill>
                <a:latin typeface="Calibri"/>
                <a:ea typeface="Calibri"/>
                <a:cs typeface="Calibri"/>
                <a:sym typeface="Calibri"/>
              </a:defRPr>
            </a:lvl2pPr>
            <a:lvl3pPr>
              <a:defRPr sz="2800">
                <a:solidFill>
                  <a:srgbClr val="FFFFFF"/>
                </a:solidFill>
                <a:latin typeface="Calibri"/>
                <a:ea typeface="Calibri"/>
                <a:cs typeface="Calibri"/>
                <a:sym typeface="Calibri"/>
              </a:defRPr>
            </a:lvl3pPr>
            <a:lvl4pPr>
              <a:defRPr sz="2800">
                <a:solidFill>
                  <a:srgbClr val="FFFFFF"/>
                </a:solidFill>
                <a:latin typeface="Calibri"/>
                <a:ea typeface="Calibri"/>
                <a:cs typeface="Calibri"/>
                <a:sym typeface="Calibri"/>
              </a:defRPr>
            </a:lvl4pPr>
            <a:lvl5pPr>
              <a:defRPr sz="2800">
                <a:solidFill>
                  <a:srgbClr val="FFFFFF"/>
                </a:solidFill>
                <a:latin typeface="Calibri"/>
                <a:ea typeface="Calibri"/>
                <a:cs typeface="Calibri"/>
                <a:sym typeface="Calibri"/>
              </a:defRPr>
            </a:lvl5pPr>
          </a:lstStyle>
          <a:p>
            <a:r>
              <a:t>Presentation Subtitle</a:t>
            </a:r>
          </a:p>
        </p:txBody>
      </p:sp>
      <p:sp>
        <p:nvSpPr>
          <p:cNvPr id="42" name="Body Level One…"/>
          <p:cNvSpPr txBox="1">
            <a:spLocks noGrp="1"/>
          </p:cNvSpPr>
          <p:nvPr>
            <p:ph type="body" sz="half" idx="23" hasCustomPrompt="1"/>
          </p:nvPr>
        </p:nvSpPr>
        <p:spPr>
          <a:xfrm>
            <a:off x="10685266" y="4374590"/>
            <a:ext cx="12435172" cy="8311015"/>
          </a:xfrm>
          <a:prstGeom prst="rect">
            <a:avLst/>
          </a:prstGeom>
        </p:spPr>
        <p:txBody>
          <a:bodyPr>
            <a:noAutofit/>
          </a:bodyPr>
          <a:lstStyle>
            <a:lvl1pPr>
              <a:defRPr sz="26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t>Text goes here</a:t>
            </a:r>
          </a:p>
          <a:p>
            <a:pPr lvl="1"/>
            <a:endParaRPr/>
          </a:p>
          <a:p>
            <a:pPr lvl="2"/>
            <a:endParaRPr/>
          </a:p>
          <a:p>
            <a:pPr lvl="3"/>
            <a:endParaRPr/>
          </a:p>
          <a:p>
            <a:pPr lvl="4"/>
            <a:endParaRPr/>
          </a:p>
        </p:txBody>
      </p:sp>
      <p:sp>
        <p:nvSpPr>
          <p:cNvPr id="9" name="Body Level One…">
            <a:extLst>
              <a:ext uri="{FF2B5EF4-FFF2-40B4-BE49-F238E27FC236}">
                <a16:creationId xmlns:a16="http://schemas.microsoft.com/office/drawing/2014/main" id="{DF428EF2-0273-D943-945E-1900C5AFE835}"/>
              </a:ext>
            </a:extLst>
          </p:cNvPr>
          <p:cNvSpPr txBox="1">
            <a:spLocks noGrp="1"/>
          </p:cNvSpPr>
          <p:nvPr>
            <p:ph type="body" sz="half" idx="24" hasCustomPrompt="1"/>
          </p:nvPr>
        </p:nvSpPr>
        <p:spPr>
          <a:xfrm>
            <a:off x="10685266" y="2743499"/>
            <a:ext cx="12435172" cy="1125494"/>
          </a:xfrm>
          <a:prstGeom prst="rect">
            <a:avLst/>
          </a:prstGeom>
        </p:spPr>
        <p:txBody>
          <a:bodyPr>
            <a:noAutofit/>
          </a:bodyPr>
          <a:lstStyle>
            <a:lvl1pPr>
              <a:defRPr sz="4400" b="0">
                <a:solidFill>
                  <a:srgbClr val="0F2147"/>
                </a:solidFill>
                <a:latin typeface="Calibri"/>
                <a:ea typeface="Calibri"/>
                <a:cs typeface="Calibri"/>
                <a:sym typeface="Calibri"/>
              </a:defRPr>
            </a:lvl1pPr>
            <a:lvl2pPr>
              <a:defRPr sz="2600" b="0">
                <a:solidFill>
                  <a:srgbClr val="0F2147"/>
                </a:solidFill>
                <a:latin typeface="Calibri"/>
                <a:ea typeface="Calibri"/>
                <a:cs typeface="Calibri"/>
                <a:sym typeface="Calibri"/>
              </a:defRPr>
            </a:lvl2pPr>
            <a:lvl3pPr>
              <a:defRPr sz="2600" b="0">
                <a:solidFill>
                  <a:srgbClr val="0F2147"/>
                </a:solidFill>
                <a:latin typeface="Calibri"/>
                <a:ea typeface="Calibri"/>
                <a:cs typeface="Calibri"/>
                <a:sym typeface="Calibri"/>
              </a:defRPr>
            </a:lvl3pPr>
            <a:lvl4pPr>
              <a:defRPr sz="2600" b="0">
                <a:solidFill>
                  <a:srgbClr val="0F2147"/>
                </a:solidFill>
                <a:latin typeface="Calibri"/>
                <a:ea typeface="Calibri"/>
                <a:cs typeface="Calibri"/>
                <a:sym typeface="Calibri"/>
              </a:defRPr>
            </a:lvl4pPr>
            <a:lvl5pPr>
              <a:defRPr sz="2600" b="0">
                <a:solidFill>
                  <a:srgbClr val="0F2147"/>
                </a:solidFill>
                <a:latin typeface="Calibri"/>
                <a:ea typeface="Calibri"/>
                <a:cs typeface="Calibri"/>
                <a:sym typeface="Calibri"/>
              </a:defRPr>
            </a:lvl5pPr>
          </a:lstStyle>
          <a:p>
            <a:r>
              <a:rPr lang="en-US"/>
              <a:t>Title of slide goes here</a:t>
            </a:r>
            <a:endParaRPr/>
          </a:p>
        </p:txBody>
      </p:sp>
    </p:spTree>
    <p:extLst>
      <p:ext uri="{BB962C8B-B14F-4D97-AF65-F5344CB8AC3E}">
        <p14:creationId xmlns:p14="http://schemas.microsoft.com/office/powerpoint/2010/main" val="345896485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67" r:id="rId2"/>
    <p:sldLayoutId id="2147483666" r:id="rId3"/>
    <p:sldLayoutId id="2147483686" r:id="rId4"/>
    <p:sldLayoutId id="2147483682" r:id="rId5"/>
    <p:sldLayoutId id="2147483683" r:id="rId6"/>
    <p:sldLayoutId id="2147483684" r:id="rId7"/>
    <p:sldLayoutId id="2147483681" r:id="rId8"/>
    <p:sldLayoutId id="2147483668" r:id="rId9"/>
    <p:sldLayoutId id="2147483687" r:id="rId10"/>
    <p:sldLayoutId id="2147483670" r:id="rId11"/>
    <p:sldLayoutId id="2147483671" r:id="rId12"/>
    <p:sldLayoutId id="2147483688" r:id="rId13"/>
    <p:sldLayoutId id="2147483673" r:id="rId14"/>
    <p:sldLayoutId id="2147483674" r:id="rId15"/>
    <p:sldLayoutId id="2147483689" r:id="rId16"/>
    <p:sldLayoutId id="2147483676" r:id="rId17"/>
    <p:sldLayoutId id="2147483677" r:id="rId18"/>
    <p:sldLayoutId id="2147483690" r:id="rId19"/>
    <p:sldLayoutId id="2147483672" r:id="rId20"/>
    <p:sldLayoutId id="2147483675" r:id="rId21"/>
    <p:sldLayoutId id="2147483678" r:id="rId22"/>
    <p:sldLayoutId id="2147483669" r:id="rId23"/>
    <p:sldLayoutId id="2147483679" r:id="rId24"/>
    <p:sldLayoutId id="2147483680" r:id="rId25"/>
    <p:sldLayoutId id="2147483685" r:id="rId26"/>
    <p:sldLayoutId id="2147483691" r:id="rId27"/>
    <p:sldLayoutId id="2147483692" r:id="rId28"/>
  </p:sldLayoutIdLst>
  <p:transition spd="med"/>
  <p:txStyles>
    <p:titleStyle>
      <a:lvl1pPr marL="0" marR="0" indent="0" algn="l" defTabSz="2438338" latinLnBrk="0">
        <a:lnSpc>
          <a:spcPct val="80000"/>
        </a:lnSpc>
        <a:spcBef>
          <a:spcPts val="0"/>
        </a:spcBef>
        <a:spcAft>
          <a:spcPts val="0"/>
        </a:spcAft>
        <a:buClrTx/>
        <a:buSzTx/>
        <a:buFontTx/>
        <a:buNone/>
        <a:tabLst/>
        <a:defRPr sz="6500" b="0" i="0" u="none" strike="noStrike" cap="none" spc="-130" baseline="0">
          <a:solidFill>
            <a:srgbClr val="FFFFFF"/>
          </a:solidFill>
          <a:uFillTx/>
          <a:latin typeface="Roboto Slab Regular"/>
          <a:ea typeface="Roboto Slab Regular"/>
          <a:cs typeface="Roboto Slab Regular"/>
          <a:sym typeface="Roboto Slab Regular"/>
        </a:defRPr>
      </a:lvl1pPr>
      <a:lvl2pPr marL="0" marR="0" indent="457200" algn="l" defTabSz="2438338" latinLnBrk="0">
        <a:lnSpc>
          <a:spcPct val="80000"/>
        </a:lnSpc>
        <a:spcBef>
          <a:spcPts val="0"/>
        </a:spcBef>
        <a:spcAft>
          <a:spcPts val="0"/>
        </a:spcAft>
        <a:buClrTx/>
        <a:buSzTx/>
        <a:buFontTx/>
        <a:buNone/>
        <a:tabLst/>
        <a:defRPr sz="6500" b="0" i="0" u="none" strike="noStrike" cap="none" spc="-130" baseline="0">
          <a:solidFill>
            <a:srgbClr val="FFFFFF"/>
          </a:solidFill>
          <a:uFillTx/>
          <a:latin typeface="Roboto Slab Regular"/>
          <a:ea typeface="Roboto Slab Regular"/>
          <a:cs typeface="Roboto Slab Regular"/>
          <a:sym typeface="Roboto Slab Regular"/>
        </a:defRPr>
      </a:lvl2pPr>
      <a:lvl3pPr marL="0" marR="0" indent="914400" algn="l" defTabSz="2438338" latinLnBrk="0">
        <a:lnSpc>
          <a:spcPct val="80000"/>
        </a:lnSpc>
        <a:spcBef>
          <a:spcPts val="0"/>
        </a:spcBef>
        <a:spcAft>
          <a:spcPts val="0"/>
        </a:spcAft>
        <a:buClrTx/>
        <a:buSzTx/>
        <a:buFontTx/>
        <a:buNone/>
        <a:tabLst/>
        <a:defRPr sz="6500" b="0" i="0" u="none" strike="noStrike" cap="none" spc="-130" baseline="0">
          <a:solidFill>
            <a:srgbClr val="FFFFFF"/>
          </a:solidFill>
          <a:uFillTx/>
          <a:latin typeface="Roboto Slab Regular"/>
          <a:ea typeface="Roboto Slab Regular"/>
          <a:cs typeface="Roboto Slab Regular"/>
          <a:sym typeface="Roboto Slab Regular"/>
        </a:defRPr>
      </a:lvl3pPr>
      <a:lvl4pPr marL="0" marR="0" indent="1371600" algn="l" defTabSz="2438338" latinLnBrk="0">
        <a:lnSpc>
          <a:spcPct val="80000"/>
        </a:lnSpc>
        <a:spcBef>
          <a:spcPts val="0"/>
        </a:spcBef>
        <a:spcAft>
          <a:spcPts val="0"/>
        </a:spcAft>
        <a:buClrTx/>
        <a:buSzTx/>
        <a:buFontTx/>
        <a:buNone/>
        <a:tabLst/>
        <a:defRPr sz="6500" b="0" i="0" u="none" strike="noStrike" cap="none" spc="-130" baseline="0">
          <a:solidFill>
            <a:srgbClr val="FFFFFF"/>
          </a:solidFill>
          <a:uFillTx/>
          <a:latin typeface="Roboto Slab Regular"/>
          <a:ea typeface="Roboto Slab Regular"/>
          <a:cs typeface="Roboto Slab Regular"/>
          <a:sym typeface="Roboto Slab Regular"/>
        </a:defRPr>
      </a:lvl4pPr>
      <a:lvl5pPr marL="0" marR="0" indent="1828800" algn="l" defTabSz="2438338" latinLnBrk="0">
        <a:lnSpc>
          <a:spcPct val="80000"/>
        </a:lnSpc>
        <a:spcBef>
          <a:spcPts val="0"/>
        </a:spcBef>
        <a:spcAft>
          <a:spcPts val="0"/>
        </a:spcAft>
        <a:buClrTx/>
        <a:buSzTx/>
        <a:buFontTx/>
        <a:buNone/>
        <a:tabLst/>
        <a:defRPr sz="6500" b="0" i="0" u="none" strike="noStrike" cap="none" spc="-130" baseline="0">
          <a:solidFill>
            <a:srgbClr val="FFFFFF"/>
          </a:solidFill>
          <a:uFillTx/>
          <a:latin typeface="Roboto Slab Regular"/>
          <a:ea typeface="Roboto Slab Regular"/>
          <a:cs typeface="Roboto Slab Regular"/>
          <a:sym typeface="Roboto Slab Regular"/>
        </a:defRPr>
      </a:lvl5pPr>
      <a:lvl6pPr marL="0" marR="0" indent="2286000" algn="l" defTabSz="2438338" latinLnBrk="0">
        <a:lnSpc>
          <a:spcPct val="80000"/>
        </a:lnSpc>
        <a:spcBef>
          <a:spcPts val="0"/>
        </a:spcBef>
        <a:spcAft>
          <a:spcPts val="0"/>
        </a:spcAft>
        <a:buClrTx/>
        <a:buSzTx/>
        <a:buFontTx/>
        <a:buNone/>
        <a:tabLst/>
        <a:defRPr sz="6500" b="0" i="0" u="none" strike="noStrike" cap="none" spc="-130" baseline="0">
          <a:solidFill>
            <a:srgbClr val="FFFFFF"/>
          </a:solidFill>
          <a:uFillTx/>
          <a:latin typeface="Roboto Slab Regular"/>
          <a:ea typeface="Roboto Slab Regular"/>
          <a:cs typeface="Roboto Slab Regular"/>
          <a:sym typeface="Roboto Slab Regular"/>
        </a:defRPr>
      </a:lvl6pPr>
      <a:lvl7pPr marL="0" marR="0" indent="2743200" algn="l" defTabSz="2438338" latinLnBrk="0">
        <a:lnSpc>
          <a:spcPct val="80000"/>
        </a:lnSpc>
        <a:spcBef>
          <a:spcPts val="0"/>
        </a:spcBef>
        <a:spcAft>
          <a:spcPts val="0"/>
        </a:spcAft>
        <a:buClrTx/>
        <a:buSzTx/>
        <a:buFontTx/>
        <a:buNone/>
        <a:tabLst/>
        <a:defRPr sz="6500" b="0" i="0" u="none" strike="noStrike" cap="none" spc="-130" baseline="0">
          <a:solidFill>
            <a:srgbClr val="FFFFFF"/>
          </a:solidFill>
          <a:uFillTx/>
          <a:latin typeface="Roboto Slab Regular"/>
          <a:ea typeface="Roboto Slab Regular"/>
          <a:cs typeface="Roboto Slab Regular"/>
          <a:sym typeface="Roboto Slab Regular"/>
        </a:defRPr>
      </a:lvl7pPr>
      <a:lvl8pPr marL="0" marR="0" indent="3200400" algn="l" defTabSz="2438338" latinLnBrk="0">
        <a:lnSpc>
          <a:spcPct val="80000"/>
        </a:lnSpc>
        <a:spcBef>
          <a:spcPts val="0"/>
        </a:spcBef>
        <a:spcAft>
          <a:spcPts val="0"/>
        </a:spcAft>
        <a:buClrTx/>
        <a:buSzTx/>
        <a:buFontTx/>
        <a:buNone/>
        <a:tabLst/>
        <a:defRPr sz="6500" b="0" i="0" u="none" strike="noStrike" cap="none" spc="-130" baseline="0">
          <a:solidFill>
            <a:srgbClr val="FFFFFF"/>
          </a:solidFill>
          <a:uFillTx/>
          <a:latin typeface="Roboto Slab Regular"/>
          <a:ea typeface="Roboto Slab Regular"/>
          <a:cs typeface="Roboto Slab Regular"/>
          <a:sym typeface="Roboto Slab Regular"/>
        </a:defRPr>
      </a:lvl8pPr>
      <a:lvl9pPr marL="0" marR="0" indent="3657600" algn="l" defTabSz="2438338" latinLnBrk="0">
        <a:lnSpc>
          <a:spcPct val="80000"/>
        </a:lnSpc>
        <a:spcBef>
          <a:spcPts val="0"/>
        </a:spcBef>
        <a:spcAft>
          <a:spcPts val="0"/>
        </a:spcAft>
        <a:buClrTx/>
        <a:buSzTx/>
        <a:buFontTx/>
        <a:buNone/>
        <a:tabLst/>
        <a:defRPr sz="6500" b="0" i="0" u="none" strike="noStrike" cap="none" spc="-130" baseline="0">
          <a:solidFill>
            <a:srgbClr val="FFFFFF"/>
          </a:solidFill>
          <a:uFillTx/>
          <a:latin typeface="Roboto Slab Regular"/>
          <a:ea typeface="Roboto Slab Regular"/>
          <a:cs typeface="Roboto Slab Regular"/>
          <a:sym typeface="Roboto Slab Regular"/>
        </a:defRPr>
      </a:lvl9pPr>
    </p:titleStyle>
    <p:body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22860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2743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3200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3657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2" descr="ÎÏÎ¿ÏÎ­Î»ÎµÏÎ¼Î± ÎµÎ¹ÎºÏÎ½Î±Ï Î³Î¹Î± la skyline transparent">
            <a:extLst>
              <a:ext uri="{FF2B5EF4-FFF2-40B4-BE49-F238E27FC236}">
                <a16:creationId xmlns:a16="http://schemas.microsoft.com/office/drawing/2014/main" id="{AA7DA3E1-ADF8-4396-89B4-1D83EAF69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629" y="17337077"/>
            <a:ext cx="6785839" cy="87283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784F9870-9084-BD49-B83D-E4249F399E15}"/>
              </a:ext>
            </a:extLst>
          </p:cNvPr>
          <p:cNvSpPr>
            <a:spLocks noGrp="1"/>
          </p:cNvSpPr>
          <p:nvPr>
            <p:ph type="title"/>
          </p:nvPr>
        </p:nvSpPr>
        <p:spPr>
          <a:xfrm>
            <a:off x="3232384" y="4956175"/>
            <a:ext cx="20225494" cy="3803649"/>
          </a:xfrm>
        </p:spPr>
        <p:txBody>
          <a:bodyPr>
            <a:normAutofit/>
          </a:bodyPr>
          <a:lstStyle/>
          <a:p>
            <a:pPr marL="12700">
              <a:lnSpc>
                <a:spcPct val="100000"/>
              </a:lnSpc>
            </a:pPr>
            <a:r>
              <a:rPr lang="en-US" sz="8000" dirty="0">
                <a:latin typeface="Trebuchet MS"/>
                <a:cs typeface="Trebuchet MS"/>
              </a:rPr>
              <a:t>What is testing? inception and strategy fundamentals</a:t>
            </a:r>
            <a:endParaRPr lang="en-GR" sz="8000" dirty="0"/>
          </a:p>
        </p:txBody>
      </p:sp>
      <p:sp>
        <p:nvSpPr>
          <p:cNvPr id="2" name="TextBox 1">
            <a:extLst>
              <a:ext uri="{FF2B5EF4-FFF2-40B4-BE49-F238E27FC236}">
                <a16:creationId xmlns:a16="http://schemas.microsoft.com/office/drawing/2014/main" id="{B438E408-0392-50D2-BC21-296D15C878BF}"/>
              </a:ext>
            </a:extLst>
          </p:cNvPr>
          <p:cNvSpPr txBox="1"/>
          <p:nvPr/>
        </p:nvSpPr>
        <p:spPr>
          <a:xfrm>
            <a:off x="3942728" y="11233406"/>
            <a:ext cx="540853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GB" sz="3200" b="0" i="0" u="none" strike="noStrike" cap="none" spc="0" normalizeH="0" baseline="0" dirty="0">
                <a:ln>
                  <a:noFill/>
                </a:ln>
                <a:solidFill>
                  <a:schemeClr val="bg1"/>
                </a:solidFill>
                <a:effectLst/>
                <a:uFillTx/>
                <a:latin typeface="+mn-lt"/>
                <a:ea typeface="+mn-ea"/>
                <a:cs typeface="+mn-cs"/>
                <a:sym typeface="Helvetica Neue"/>
              </a:rPr>
              <a:t>Elias </a:t>
            </a:r>
            <a:r>
              <a:rPr kumimoji="0" lang="en-GB" sz="3200" b="0" i="0" u="none" strike="noStrike" cap="none" spc="0" normalizeH="0" baseline="0" dirty="0" err="1">
                <a:ln>
                  <a:noFill/>
                </a:ln>
                <a:solidFill>
                  <a:schemeClr val="bg1"/>
                </a:solidFill>
                <a:effectLst/>
                <a:uFillTx/>
                <a:latin typeface="+mn-lt"/>
                <a:ea typeface="+mn-ea"/>
                <a:cs typeface="+mn-cs"/>
                <a:sym typeface="Helvetica Neue"/>
              </a:rPr>
              <a:t>Liarakos</a:t>
            </a:r>
            <a:r>
              <a:rPr lang="en-GB" sz="3200" dirty="0">
                <a:solidFill>
                  <a:schemeClr val="bg1"/>
                </a:solidFill>
              </a:rPr>
              <a:t>, Test Manager</a:t>
            </a:r>
            <a:endParaRPr kumimoji="0" lang="en-US" sz="3200" b="0" i="0" u="none" strike="noStrike" cap="none" spc="0" normalizeH="0" baseline="0" dirty="0">
              <a:ln>
                <a:noFill/>
              </a:ln>
              <a:solidFill>
                <a:schemeClr val="bg1"/>
              </a:solidFill>
              <a:effectLst/>
              <a:uFillTx/>
              <a:latin typeface="+mn-lt"/>
              <a:ea typeface="+mn-ea"/>
              <a:cs typeface="+mn-cs"/>
              <a:sym typeface="Helvetica Neue"/>
            </a:endParaRPr>
          </a:p>
        </p:txBody>
      </p:sp>
      <p:pic>
        <p:nvPicPr>
          <p:cNvPr id="3074" name="Picture 2" descr="LinkedIn">
            <a:extLst>
              <a:ext uri="{FF2B5EF4-FFF2-40B4-BE49-F238E27FC236}">
                <a16:creationId xmlns:a16="http://schemas.microsoft.com/office/drawing/2014/main" id="{CB74EB09-5C08-A3D4-BE6D-988B28DA8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1485" y="11094150"/>
            <a:ext cx="595035" cy="5950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7B3493-DEEC-8C20-A7F0-83B76BDA2C48}"/>
              </a:ext>
            </a:extLst>
          </p:cNvPr>
          <p:cNvSpPr txBox="1"/>
          <p:nvPr/>
        </p:nvSpPr>
        <p:spPr>
          <a:xfrm>
            <a:off x="19387463" y="11155705"/>
            <a:ext cx="202138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GB" dirty="0">
                <a:solidFill>
                  <a:schemeClr val="bg1"/>
                </a:solidFill>
              </a:rPr>
              <a:t>Elias </a:t>
            </a:r>
            <a:r>
              <a:rPr lang="en-GB" dirty="0" err="1">
                <a:solidFill>
                  <a:schemeClr val="bg1"/>
                </a:solidFill>
              </a:rPr>
              <a:t>Liarakos</a:t>
            </a:r>
            <a:endParaRPr kumimoji="0" lang="en-US" sz="2400" b="0" i="0" u="none" strike="noStrike" cap="none" spc="0" normalizeH="0" baseline="0" dirty="0">
              <a:ln>
                <a:noFill/>
              </a:ln>
              <a:solidFill>
                <a:schemeClr val="bg1"/>
              </a:solidFill>
              <a:effectLst/>
              <a:uFillTx/>
              <a:latin typeface="+mn-lt"/>
              <a:ea typeface="+mn-ea"/>
              <a:cs typeface="+mn-cs"/>
              <a:sym typeface="Helvetica Neue"/>
            </a:endParaRPr>
          </a:p>
        </p:txBody>
      </p:sp>
      <p:sp>
        <p:nvSpPr>
          <p:cNvPr id="5" name="TextBox 4">
            <a:extLst>
              <a:ext uri="{FF2B5EF4-FFF2-40B4-BE49-F238E27FC236}">
                <a16:creationId xmlns:a16="http://schemas.microsoft.com/office/drawing/2014/main" id="{54D33DCE-DC7F-C83A-2A27-A3A86DEB8908}"/>
              </a:ext>
            </a:extLst>
          </p:cNvPr>
          <p:cNvSpPr txBox="1"/>
          <p:nvPr/>
        </p:nvSpPr>
        <p:spPr>
          <a:xfrm>
            <a:off x="19206520" y="11889996"/>
            <a:ext cx="399308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GB" sz="2400" dirty="0">
                <a:solidFill>
                  <a:schemeClr val="bg1"/>
                </a:solidFill>
              </a:rPr>
              <a:t> liarakos@netcompany.com</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3084" name="Picture 12" descr="Mail Generic color fill icon">
            <a:extLst>
              <a:ext uri="{FF2B5EF4-FFF2-40B4-BE49-F238E27FC236}">
                <a16:creationId xmlns:a16="http://schemas.microsoft.com/office/drawing/2014/main" id="{4205B5FC-935D-7014-0C44-5DA3199B4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49928" y="11828441"/>
            <a:ext cx="656591" cy="656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332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ÎÏÎ¿ÏÎ­Î»ÎµÏÎ¼Î± ÎµÎ¹ÎºÏÎ½Î±Ï Î³Î¹Î± la skyline transparent">
            <a:extLst>
              <a:ext uri="{FF2B5EF4-FFF2-40B4-BE49-F238E27FC236}">
                <a16:creationId xmlns:a16="http://schemas.microsoft.com/office/drawing/2014/main" id="{FE75937B-D3E9-4105-8881-12F54B4526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4587" y="253780"/>
            <a:ext cx="2751597" cy="4731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5A7585-73D0-4300-98E4-6544A6F9BDE3}"/>
              </a:ext>
            </a:extLst>
          </p:cNvPr>
          <p:cNvSpPr txBox="1"/>
          <p:nvPr/>
        </p:nvSpPr>
        <p:spPr>
          <a:xfrm>
            <a:off x="1277816" y="490349"/>
            <a:ext cx="7601744" cy="830997"/>
          </a:xfrm>
          <a:prstGeom prst="rect">
            <a:avLst/>
          </a:prstGeom>
          <a:noFill/>
        </p:spPr>
        <p:txBody>
          <a:bodyPr wrap="square" rtlCol="0">
            <a:spAutoFit/>
          </a:bodyPr>
          <a:lstStyle/>
          <a:p>
            <a:pPr algn="l"/>
            <a:r>
              <a:rPr lang="en-US" sz="4800" dirty="0">
                <a:solidFill>
                  <a:srgbClr val="FFFFFF"/>
                </a:solidFill>
                <a:latin typeface="Calibri" panose="020F0502020204030204" pitchFamily="34" charset="0"/>
                <a:cs typeface="Times New Roman" panose="02020603050405020304" pitchFamily="18" charset="0"/>
                <a:sym typeface="Roboto Slab Regular"/>
              </a:rPr>
              <a:t>Testing Strategy</a:t>
            </a:r>
            <a:endParaRPr lang="en-US" sz="4800" dirty="0">
              <a:solidFill>
                <a:srgbClr val="FFFFFF"/>
              </a:solidFill>
              <a:latin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BF11CBC-A821-6137-87F9-E86D0E93BD9E}"/>
              </a:ext>
            </a:extLst>
          </p:cNvPr>
          <p:cNvSpPr txBox="1"/>
          <p:nvPr/>
        </p:nvSpPr>
        <p:spPr>
          <a:xfrm>
            <a:off x="9645161" y="2865652"/>
            <a:ext cx="13461023" cy="9756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US" sz="4400" b="1" dirty="0">
                <a:solidFill>
                  <a:srgbClr val="242424"/>
                </a:solidFill>
                <a:latin typeface="source-serif-pro"/>
              </a:rPr>
              <a:t>What is test strategy?</a:t>
            </a:r>
          </a:p>
          <a:p>
            <a:pPr algn="l" fontAlgn="base"/>
            <a:endParaRPr lang="en-US" sz="2400" b="0" i="0" dirty="0">
              <a:solidFill>
                <a:srgbClr val="242424"/>
              </a:solidFill>
              <a:effectLst/>
              <a:latin typeface="source-serif-pro"/>
            </a:endParaRPr>
          </a:p>
          <a:p>
            <a:pPr algn="l" fontAlgn="base"/>
            <a:r>
              <a:rPr lang="en-US" sz="4000" b="0" i="0" dirty="0">
                <a:solidFill>
                  <a:srgbClr val="242424"/>
                </a:solidFill>
                <a:effectLst/>
                <a:latin typeface="source-serif-pro"/>
              </a:rPr>
              <a:t>Test strategy in software engineering is an undeniable level arrangement or guide that frames the methodology, degree, assets, and timetable for executing the </a:t>
            </a:r>
            <a:r>
              <a:rPr lang="en-US" sz="4000" dirty="0">
                <a:solidFill>
                  <a:srgbClr val="242424"/>
                </a:solidFill>
                <a:latin typeface="source-serif-pro"/>
              </a:rPr>
              <a:t>testing lifecycle </a:t>
            </a:r>
            <a:br>
              <a:rPr lang="en-US" sz="4000" b="0" i="0" u="sng" dirty="0">
                <a:effectLst/>
                <a:latin typeface="source-serif-pro"/>
              </a:rPr>
            </a:br>
            <a:r>
              <a:rPr lang="en-US" sz="4000" b="0" i="0" dirty="0">
                <a:solidFill>
                  <a:srgbClr val="242424"/>
                </a:solidFill>
                <a:effectLst/>
                <a:latin typeface="source-serif-pro"/>
              </a:rPr>
              <a:t>in </a:t>
            </a:r>
            <a:r>
              <a:rPr lang="en-US" sz="4000" dirty="0">
                <a:solidFill>
                  <a:srgbClr val="242424"/>
                </a:solidFill>
                <a:latin typeface="source-serif-pro"/>
              </a:rPr>
              <a:t>an </a:t>
            </a:r>
            <a:r>
              <a:rPr lang="en-US" sz="4000" b="0" i="0" dirty="0">
                <a:solidFill>
                  <a:srgbClr val="242424"/>
                </a:solidFill>
                <a:effectLst/>
                <a:latin typeface="source-serif-pro"/>
              </a:rPr>
              <a:t>application. </a:t>
            </a:r>
          </a:p>
          <a:p>
            <a:pPr algn="l" fontAlgn="base"/>
            <a:r>
              <a:rPr lang="en-US" sz="4000" b="0" i="0" dirty="0">
                <a:solidFill>
                  <a:srgbClr val="242424"/>
                </a:solidFill>
                <a:effectLst/>
                <a:latin typeface="source-serif-pro"/>
              </a:rPr>
              <a:t>It characterizes the testing destinations, rules for progress, testing degree, and systems to be utilized. The essential point of implementing Software Testing Strategies in software engineering is to guarantee that the product meets its useful necessities, proceeds as expected, and is sufficiently strong to deal with true situations.</a:t>
            </a:r>
          </a:p>
          <a:p>
            <a:pPr algn="l" fontAlgn="base"/>
            <a:r>
              <a:rPr lang="en-US" sz="4000" b="0" i="0" dirty="0">
                <a:solidFill>
                  <a:srgbClr val="242424"/>
                </a:solidFill>
                <a:effectLst/>
                <a:latin typeface="source-serif-pro"/>
              </a:rPr>
              <a:t> As such, a test procedure is a manual for ensuring the application is great and solid, helping analyzers know what to check, how to check, and when to check to ensure the product works impeccably.</a:t>
            </a:r>
            <a:endParaRPr lang="en-US" sz="4800" b="0" i="0" dirty="0">
              <a:solidFill>
                <a:srgbClr val="273239"/>
              </a:solidFill>
              <a:effectLst/>
              <a:latin typeface="Nunito" pitchFamily="2" charset="0"/>
            </a:endParaRPr>
          </a:p>
        </p:txBody>
      </p:sp>
    </p:spTree>
    <p:extLst>
      <p:ext uri="{BB962C8B-B14F-4D97-AF65-F5344CB8AC3E}">
        <p14:creationId xmlns:p14="http://schemas.microsoft.com/office/powerpoint/2010/main" val="1934440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ÎÏÎ¿ÏÎ­Î»ÎµÏÎ¼Î± ÎµÎ¹ÎºÏÎ½Î±Ï Î³Î¹Î± la skyline transparent">
            <a:extLst>
              <a:ext uri="{FF2B5EF4-FFF2-40B4-BE49-F238E27FC236}">
                <a16:creationId xmlns:a16="http://schemas.microsoft.com/office/drawing/2014/main" id="{FE75937B-D3E9-4105-8881-12F54B4526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4587" y="253780"/>
            <a:ext cx="2751597" cy="4731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5A7585-73D0-4300-98E4-6544A6F9BDE3}"/>
              </a:ext>
            </a:extLst>
          </p:cNvPr>
          <p:cNvSpPr txBox="1"/>
          <p:nvPr/>
        </p:nvSpPr>
        <p:spPr>
          <a:xfrm>
            <a:off x="1277816" y="490349"/>
            <a:ext cx="7601744" cy="830997"/>
          </a:xfrm>
          <a:prstGeom prst="rect">
            <a:avLst/>
          </a:prstGeom>
          <a:noFill/>
        </p:spPr>
        <p:txBody>
          <a:bodyPr wrap="square" rtlCol="0">
            <a:spAutoFit/>
          </a:bodyPr>
          <a:lstStyle/>
          <a:p>
            <a:pPr algn="l"/>
            <a:r>
              <a:rPr lang="en-US" sz="4800" dirty="0">
                <a:solidFill>
                  <a:srgbClr val="FFFFFF"/>
                </a:solidFill>
                <a:latin typeface="Calibri" panose="020F0502020204030204" pitchFamily="34" charset="0"/>
                <a:cs typeface="Times New Roman" panose="02020603050405020304" pitchFamily="18" charset="0"/>
                <a:sym typeface="Roboto Slab Regular"/>
              </a:rPr>
              <a:t>Testing Strategy</a:t>
            </a:r>
            <a:endParaRPr lang="en-US" sz="4800" dirty="0">
              <a:solidFill>
                <a:srgbClr val="FFFFFF"/>
              </a:solidFill>
              <a:latin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E79CAE4-9601-0495-8E16-55916FFAF0CB}"/>
              </a:ext>
            </a:extLst>
          </p:cNvPr>
          <p:cNvSpPr txBox="1"/>
          <p:nvPr/>
        </p:nvSpPr>
        <p:spPr>
          <a:xfrm>
            <a:off x="12769853" y="4925408"/>
            <a:ext cx="11359663" cy="90896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b="0" i="0" dirty="0">
              <a:effectLst/>
              <a:latin typeface="Studio6"/>
            </a:endParaRPr>
          </a:p>
          <a:p>
            <a:pPr algn="l"/>
            <a:r>
              <a:rPr lang="en-US" b="1" i="0" dirty="0">
                <a:effectLst/>
                <a:latin typeface="Studio6"/>
              </a:rPr>
              <a:t>Define Scope and Out of Scope</a:t>
            </a:r>
            <a:r>
              <a:rPr lang="en-US" b="0" i="0" dirty="0">
                <a:effectLst/>
                <a:latin typeface="Studio6"/>
              </a:rPr>
              <a:t>: Clearly define what is in the scope of testing and what is not. This helps to avoid any confusion later on.</a:t>
            </a:r>
          </a:p>
          <a:p>
            <a:pPr algn="l"/>
            <a:r>
              <a:rPr lang="en-US" b="1" dirty="0">
                <a:solidFill>
                  <a:srgbClr val="FF0000"/>
                </a:solidFill>
                <a:latin typeface="Studio6"/>
              </a:rPr>
              <a:t>Game</a:t>
            </a:r>
            <a:r>
              <a:rPr lang="en-US" dirty="0">
                <a:latin typeface="Studio6"/>
              </a:rPr>
              <a:t> = </a:t>
            </a:r>
            <a:r>
              <a:rPr lang="en-US" b="0" i="0" dirty="0">
                <a:effectLst/>
                <a:latin typeface="Studio6"/>
              </a:rPr>
              <a:t>Deciding which parts of the game you want to focus on. For example, you might decide to only complete the main quests and ignore the side quests.</a:t>
            </a:r>
          </a:p>
          <a:p>
            <a:pPr algn="l"/>
            <a:endParaRPr lang="en-US" b="0" i="0" dirty="0">
              <a:effectLst/>
              <a:latin typeface="Studio6"/>
            </a:endParaRPr>
          </a:p>
          <a:p>
            <a:pPr algn="l"/>
            <a:r>
              <a:rPr lang="en-US" b="1" i="0" dirty="0">
                <a:effectLst/>
                <a:latin typeface="Studio6"/>
              </a:rPr>
              <a:t>Choose Testing Types</a:t>
            </a:r>
            <a:r>
              <a:rPr lang="en-US" b="0" i="0" dirty="0">
                <a:effectLst/>
                <a:latin typeface="Studio6"/>
              </a:rPr>
              <a:t>: Decide on the types of testing needed (unit testing, integration testing, system testing, load testing, etc.) based on the software requirements and project scope.</a:t>
            </a:r>
          </a:p>
          <a:p>
            <a:pPr algn="l"/>
            <a:r>
              <a:rPr lang="en-US" b="1" dirty="0">
                <a:solidFill>
                  <a:srgbClr val="FF0000"/>
                </a:solidFill>
                <a:latin typeface="Studio6"/>
              </a:rPr>
              <a:t>Game</a:t>
            </a:r>
            <a:r>
              <a:rPr lang="en-US" dirty="0">
                <a:latin typeface="Studio6"/>
              </a:rPr>
              <a:t> = </a:t>
            </a:r>
            <a:r>
              <a:rPr lang="en-US" b="0" i="0" dirty="0">
                <a:effectLst/>
                <a:latin typeface="Studio6"/>
              </a:rPr>
              <a:t>Trying different gameplay styles or strategies. Like choosing between stealth or direct combat in a game like Assassin's Creed.</a:t>
            </a:r>
          </a:p>
          <a:p>
            <a:pPr algn="l"/>
            <a:endParaRPr lang="en-US" b="0" i="0" dirty="0">
              <a:effectLst/>
              <a:latin typeface="Studio6"/>
            </a:endParaRPr>
          </a:p>
          <a:p>
            <a:pPr algn="l"/>
            <a:r>
              <a:rPr lang="en-US" b="1" i="0" dirty="0">
                <a:effectLst/>
                <a:latin typeface="Studio6"/>
              </a:rPr>
              <a:t>Risk Analysis</a:t>
            </a:r>
            <a:r>
              <a:rPr lang="en-US" b="0" i="0" dirty="0">
                <a:effectLst/>
                <a:latin typeface="Studio6"/>
              </a:rPr>
              <a:t>: Identify potential risks that could affect the testing process or the software's performance. Create contingency plans for these risks.</a:t>
            </a:r>
          </a:p>
          <a:p>
            <a:pPr algn="l"/>
            <a:r>
              <a:rPr lang="en-US" b="1" dirty="0">
                <a:solidFill>
                  <a:srgbClr val="FF0000"/>
                </a:solidFill>
                <a:latin typeface="Studio6"/>
              </a:rPr>
              <a:t>Game</a:t>
            </a:r>
            <a:r>
              <a:rPr lang="en-US" b="0" i="0" dirty="0">
                <a:effectLst/>
                <a:latin typeface="Studio6"/>
              </a:rPr>
              <a:t> = This could be like considering the possible outcomes or consequences of an in-game decision. For instance, choosing one faction over another in a game could lead to different story outcomes.</a:t>
            </a:r>
          </a:p>
          <a:p>
            <a:pPr algn="l"/>
            <a:endParaRPr lang="en-US" b="0" i="0" dirty="0">
              <a:effectLst/>
              <a:latin typeface="Studio6"/>
            </a:endParaRPr>
          </a:p>
          <a:p>
            <a:pPr algn="l"/>
            <a:r>
              <a:rPr lang="en-US" b="1" i="0" dirty="0">
                <a:effectLst/>
                <a:latin typeface="Studio6"/>
              </a:rPr>
              <a:t>Define Test Criteria</a:t>
            </a:r>
            <a:r>
              <a:rPr lang="en-US" b="0" i="0" dirty="0">
                <a:effectLst/>
                <a:latin typeface="Studio6"/>
              </a:rPr>
              <a:t>: Set the pass and fail criteria for each test. This will make the testing process more objective and measurable.</a:t>
            </a:r>
          </a:p>
          <a:p>
            <a:pPr algn="l"/>
            <a:r>
              <a:rPr lang="en-US" b="1" dirty="0">
                <a:solidFill>
                  <a:srgbClr val="FF0000"/>
                </a:solidFill>
                <a:latin typeface="Studio6"/>
              </a:rPr>
              <a:t>Game</a:t>
            </a:r>
            <a:r>
              <a:rPr lang="en-US" sz="2400" dirty="0">
                <a:latin typeface="Studio6"/>
              </a:rPr>
              <a:t> = </a:t>
            </a:r>
            <a:r>
              <a:rPr lang="en-US" b="0" i="0" dirty="0">
                <a:effectLst/>
                <a:latin typeface="Studio6"/>
              </a:rPr>
              <a:t>Setting personal goals or achievements in the game, like reaching a certain level or mastering a skill.</a:t>
            </a:r>
            <a:endParaRPr lang="en-US" sz="2400" dirty="0">
              <a:latin typeface="Studio6"/>
            </a:endParaRPr>
          </a:p>
          <a:p>
            <a:pPr algn="l"/>
            <a:br>
              <a:rPr lang="en-US" sz="2400" dirty="0"/>
            </a:br>
            <a:endParaRPr kumimoji="0" lang="en-US" sz="3200" b="0" i="0" u="none" strike="noStrike" cap="none" spc="0" normalizeH="0" baseline="0" dirty="0">
              <a:ln>
                <a:noFill/>
              </a:ln>
              <a:solidFill>
                <a:srgbClr val="5E5E5E"/>
              </a:solidFill>
              <a:effectLst/>
              <a:uFillTx/>
              <a:latin typeface="+mn-lt"/>
              <a:ea typeface="+mn-ea"/>
              <a:cs typeface="+mn-cs"/>
              <a:sym typeface="Helvetica Neue"/>
            </a:endParaRPr>
          </a:p>
        </p:txBody>
      </p:sp>
      <p:sp>
        <p:nvSpPr>
          <p:cNvPr id="8" name="TextBox 7">
            <a:extLst>
              <a:ext uri="{FF2B5EF4-FFF2-40B4-BE49-F238E27FC236}">
                <a16:creationId xmlns:a16="http://schemas.microsoft.com/office/drawing/2014/main" id="{3BF381F1-24EB-C8B5-6DC2-ABC145C88A4D}"/>
              </a:ext>
            </a:extLst>
          </p:cNvPr>
          <p:cNvSpPr txBox="1"/>
          <p:nvPr/>
        </p:nvSpPr>
        <p:spPr>
          <a:xfrm>
            <a:off x="328245" y="2421271"/>
            <a:ext cx="6782774" cy="9705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i="0" dirty="0">
                <a:solidFill>
                  <a:schemeClr val="bg1"/>
                </a:solidFill>
                <a:effectLst/>
                <a:latin typeface="Studio6"/>
              </a:rPr>
              <a:t>Understand the Product/Software</a:t>
            </a:r>
            <a:r>
              <a:rPr lang="en-US" b="0" i="0" dirty="0">
                <a:solidFill>
                  <a:schemeClr val="bg1"/>
                </a:solidFill>
                <a:effectLst/>
                <a:latin typeface="Studio6"/>
              </a:rPr>
              <a:t>: Get a comprehensive understanding of the application, including the technology, business logic, and user requirements. This will help you in identifying what kind of tests are needed.</a:t>
            </a:r>
          </a:p>
          <a:p>
            <a:pPr algn="l"/>
            <a:r>
              <a:rPr lang="en-US" b="1" dirty="0">
                <a:solidFill>
                  <a:schemeClr val="accent5">
                    <a:lumMod val="75000"/>
                  </a:schemeClr>
                </a:solidFill>
                <a:latin typeface="Studio6"/>
              </a:rPr>
              <a:t>Game</a:t>
            </a:r>
            <a:r>
              <a:rPr lang="en-US" dirty="0">
                <a:solidFill>
                  <a:schemeClr val="bg1"/>
                </a:solidFill>
                <a:latin typeface="Studio6"/>
              </a:rPr>
              <a:t>  = </a:t>
            </a:r>
            <a:r>
              <a:rPr lang="en-US" b="0" i="0" dirty="0">
                <a:solidFill>
                  <a:schemeClr val="bg1"/>
                </a:solidFill>
                <a:effectLst/>
                <a:latin typeface="Studio6"/>
              </a:rPr>
              <a:t>This is like learning and understanding the mechanics of a new game you just started playing.</a:t>
            </a:r>
          </a:p>
          <a:p>
            <a:pPr algn="l"/>
            <a:endParaRPr lang="en-US" b="0" i="0" dirty="0">
              <a:solidFill>
                <a:schemeClr val="bg1"/>
              </a:solidFill>
              <a:effectLst/>
              <a:latin typeface="Studio6"/>
            </a:endParaRPr>
          </a:p>
          <a:p>
            <a:pPr algn="l"/>
            <a:r>
              <a:rPr lang="en-US" b="1" i="0" dirty="0">
                <a:solidFill>
                  <a:schemeClr val="bg1"/>
                </a:solidFill>
                <a:effectLst/>
                <a:latin typeface="Studio6"/>
              </a:rPr>
              <a:t>Identify Objective</a:t>
            </a:r>
            <a:r>
              <a:rPr lang="en-US" b="0" i="0" dirty="0">
                <a:solidFill>
                  <a:schemeClr val="bg1"/>
                </a:solidFill>
                <a:effectLst/>
                <a:latin typeface="Studio6"/>
              </a:rPr>
              <a:t>: Determine the objective of your testing strategy. Are you validating specific features, or are you looking for bugs? The objective will help guide the rest of your strategy.</a:t>
            </a:r>
          </a:p>
          <a:p>
            <a:pPr algn="l"/>
            <a:r>
              <a:rPr lang="en-US" b="1" dirty="0">
                <a:solidFill>
                  <a:schemeClr val="accent5">
                    <a:lumMod val="75000"/>
                  </a:schemeClr>
                </a:solidFill>
                <a:latin typeface="Studio6"/>
              </a:rPr>
              <a:t>Game</a:t>
            </a:r>
            <a:r>
              <a:rPr lang="en-US" dirty="0">
                <a:solidFill>
                  <a:schemeClr val="bg1"/>
                </a:solidFill>
                <a:latin typeface="Studio6"/>
              </a:rPr>
              <a:t>  = </a:t>
            </a:r>
            <a:r>
              <a:rPr lang="en-US" b="0" i="0" dirty="0">
                <a:solidFill>
                  <a:schemeClr val="bg1"/>
                </a:solidFill>
                <a:effectLst/>
                <a:latin typeface="Studio6"/>
              </a:rPr>
              <a:t>Like how a gamer identifies their main objective in a game, whether it's to complete the main storyline, explore every corner of the game world, or achieve the highest score.</a:t>
            </a:r>
          </a:p>
          <a:p>
            <a:pPr algn="l"/>
            <a:endParaRPr lang="en-US" b="0" i="0" dirty="0">
              <a:solidFill>
                <a:schemeClr val="bg1"/>
              </a:solidFill>
              <a:effectLst/>
              <a:latin typeface="Studio6"/>
            </a:endParaRPr>
          </a:p>
          <a:p>
            <a:pPr algn="l"/>
            <a:r>
              <a:rPr lang="en-US" b="1" i="0" dirty="0">
                <a:solidFill>
                  <a:schemeClr val="bg1"/>
                </a:solidFill>
                <a:effectLst/>
                <a:latin typeface="Studio6"/>
              </a:rPr>
              <a:t>Stakeholder Identification</a:t>
            </a:r>
            <a:r>
              <a:rPr lang="en-US" b="0" i="0" dirty="0">
                <a:solidFill>
                  <a:schemeClr val="bg1"/>
                </a:solidFill>
                <a:effectLst/>
                <a:latin typeface="Studio6"/>
              </a:rPr>
              <a:t>: Identify the stakeholders in your project. These could be project managers, developers, customers, etc. Keep in mind their individual needs and expectations.</a:t>
            </a:r>
          </a:p>
          <a:p>
            <a:pPr algn="l"/>
            <a:r>
              <a:rPr lang="en-US" b="1" dirty="0">
                <a:solidFill>
                  <a:schemeClr val="accent5">
                    <a:lumMod val="75000"/>
                  </a:schemeClr>
                </a:solidFill>
                <a:latin typeface="Studio6"/>
              </a:rPr>
              <a:t>Game</a:t>
            </a:r>
            <a:r>
              <a:rPr lang="en-US" dirty="0">
                <a:solidFill>
                  <a:schemeClr val="bg1"/>
                </a:solidFill>
                <a:latin typeface="Studio6"/>
              </a:rPr>
              <a:t>  =</a:t>
            </a:r>
            <a:r>
              <a:rPr lang="en-US" b="0" i="0" dirty="0">
                <a:solidFill>
                  <a:schemeClr val="bg1"/>
                </a:solidFill>
                <a:effectLst/>
                <a:latin typeface="Studio6"/>
              </a:rPr>
              <a:t>It's like joining a gaming community where developers, experienced players, and newcomers come together to discuss and share experiences about the game.</a:t>
            </a:r>
          </a:p>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030" name="Picture 6" descr="Is Fortnite ending? The latest shutdown hoax explained | Radio Times">
            <a:extLst>
              <a:ext uri="{FF2B5EF4-FFF2-40B4-BE49-F238E27FC236}">
                <a16:creationId xmlns:a16="http://schemas.microsoft.com/office/drawing/2014/main" id="{F76CEDEF-E204-3F39-0AF4-BAC6BE3F2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781" y="1477890"/>
            <a:ext cx="5511310" cy="41122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om | History, Development &amp; Impact | Britannica">
            <a:extLst>
              <a:ext uri="{FF2B5EF4-FFF2-40B4-BE49-F238E27FC236}">
                <a16:creationId xmlns:a16="http://schemas.microsoft.com/office/drawing/2014/main" id="{9AF1EC50-DD34-EFD7-752F-2B4AA45A5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3484" y="1477890"/>
            <a:ext cx="6234230" cy="38854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ommand &amp; Conquer: Red Alert | play online">
            <a:extLst>
              <a:ext uri="{FF2B5EF4-FFF2-40B4-BE49-F238E27FC236}">
                <a16:creationId xmlns:a16="http://schemas.microsoft.com/office/drawing/2014/main" id="{01578A6A-6558-2BD9-4954-3FA67CD41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4467" y="8348118"/>
            <a:ext cx="4877533" cy="487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626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1" presetClass="entr" presetSubtype="1"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animEffect transition="in" filter="wheel(1)">
                                      <p:cBhvr>
                                        <p:cTn id="9" dur="2000"/>
                                        <p:tgtEl>
                                          <p:spTgt spid="1030"/>
                                        </p:tgtEl>
                                      </p:cBhvr>
                                    </p:animEffect>
                                  </p:childTnLst>
                                </p:cTn>
                              </p:par>
                              <p:par>
                                <p:cTn id="10" presetID="21"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par>
                                <p:cTn id="13" presetID="21" presetClass="entr" presetSubtype="1" fill="hold" nodeType="withEffect">
                                  <p:stCondLst>
                                    <p:cond delay="0"/>
                                  </p:stCondLst>
                                  <p:childTnLst>
                                    <p:set>
                                      <p:cBhvr>
                                        <p:cTn id="14" dur="1" fill="hold">
                                          <p:stCondLst>
                                            <p:cond delay="0"/>
                                          </p:stCondLst>
                                        </p:cTn>
                                        <p:tgtEl>
                                          <p:spTgt spid="1036"/>
                                        </p:tgtEl>
                                        <p:attrNameLst>
                                          <p:attrName>style.visibility</p:attrName>
                                        </p:attrNameLst>
                                      </p:cBhvr>
                                      <p:to>
                                        <p:strVal val="visible"/>
                                      </p:to>
                                    </p:set>
                                    <p:animEffect transition="in" filter="wheel(1)">
                                      <p:cBhvr>
                                        <p:cTn id="15" dur="2000"/>
                                        <p:tgtEl>
                                          <p:spTgt spid="103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ÎÏÎ¿ÏÎ­Î»ÎµÏÎ¼Î± ÎµÎ¹ÎºÏÎ½Î±Ï Î³Î¹Î± la skyline transparent">
            <a:extLst>
              <a:ext uri="{FF2B5EF4-FFF2-40B4-BE49-F238E27FC236}">
                <a16:creationId xmlns:a16="http://schemas.microsoft.com/office/drawing/2014/main" id="{FE75937B-D3E9-4105-8881-12F54B4526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4587" y="253780"/>
            <a:ext cx="2751597" cy="4731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5A7585-73D0-4300-98E4-6544A6F9BDE3}"/>
              </a:ext>
            </a:extLst>
          </p:cNvPr>
          <p:cNvSpPr txBox="1"/>
          <p:nvPr/>
        </p:nvSpPr>
        <p:spPr>
          <a:xfrm>
            <a:off x="1277816" y="490349"/>
            <a:ext cx="7601744" cy="830997"/>
          </a:xfrm>
          <a:prstGeom prst="rect">
            <a:avLst/>
          </a:prstGeom>
          <a:noFill/>
        </p:spPr>
        <p:txBody>
          <a:bodyPr wrap="square" rtlCol="0">
            <a:spAutoFit/>
          </a:bodyPr>
          <a:lstStyle/>
          <a:p>
            <a:pPr algn="l"/>
            <a:r>
              <a:rPr lang="en-US" sz="4800" dirty="0">
                <a:solidFill>
                  <a:srgbClr val="FFFFFF"/>
                </a:solidFill>
                <a:latin typeface="Calibri" panose="020F0502020204030204" pitchFamily="34" charset="0"/>
                <a:cs typeface="Times New Roman" panose="02020603050405020304" pitchFamily="18" charset="0"/>
                <a:sym typeface="Roboto Slab Regular"/>
              </a:rPr>
              <a:t>Testing Strategy</a:t>
            </a:r>
            <a:endParaRPr lang="en-US" sz="4800" dirty="0">
              <a:solidFill>
                <a:srgbClr val="FFFFFF"/>
              </a:solidFill>
              <a:latin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A60A9ED-7FE7-452C-ADEB-08998512F643}"/>
              </a:ext>
            </a:extLst>
          </p:cNvPr>
          <p:cNvSpPr txBox="1"/>
          <p:nvPr/>
        </p:nvSpPr>
        <p:spPr>
          <a:xfrm>
            <a:off x="9393788" y="1321346"/>
            <a:ext cx="14990212" cy="8217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buFont typeface="+mj-lt"/>
              <a:buAutoNum type="arabicPeriod"/>
            </a:pPr>
            <a:endParaRPr lang="en-US" dirty="0">
              <a:latin typeface="Studio6"/>
            </a:endParaRPr>
          </a:p>
          <a:p>
            <a:pPr algn="l"/>
            <a:endParaRPr lang="en-US" b="0" i="0" dirty="0">
              <a:effectLst/>
              <a:latin typeface="Studio6"/>
            </a:endParaRPr>
          </a:p>
          <a:p>
            <a:pPr algn="l"/>
            <a:r>
              <a:rPr lang="en-US" b="1" i="0" dirty="0">
                <a:effectLst/>
                <a:latin typeface="Studio6"/>
              </a:rPr>
              <a:t>Schedule and Estimation</a:t>
            </a:r>
            <a:r>
              <a:rPr lang="en-US" b="0" i="0" dirty="0">
                <a:effectLst/>
                <a:latin typeface="Studio6"/>
              </a:rPr>
              <a:t>: Create a timeline for your testing process. This should include the estimated time for each stage of testing.</a:t>
            </a:r>
          </a:p>
          <a:p>
            <a:pPr algn="l"/>
            <a:r>
              <a:rPr lang="en-US" b="1" dirty="0">
                <a:solidFill>
                  <a:srgbClr val="FF0000"/>
                </a:solidFill>
                <a:latin typeface="Studio6"/>
              </a:rPr>
              <a:t>Game</a:t>
            </a:r>
            <a:r>
              <a:rPr lang="en-US" dirty="0">
                <a:solidFill>
                  <a:srgbClr val="FF0000"/>
                </a:solidFill>
                <a:latin typeface="Studio6"/>
              </a:rPr>
              <a:t> =</a:t>
            </a:r>
            <a:r>
              <a:rPr lang="en-US" b="0" i="0" dirty="0">
                <a:effectLst/>
                <a:latin typeface="Studio6"/>
              </a:rPr>
              <a:t>Scheduling gaming sessions and estimating how much time it might take to complete certain tasks or missions in the game.</a:t>
            </a:r>
          </a:p>
          <a:p>
            <a:pPr algn="l"/>
            <a:endParaRPr lang="en-US" b="0" i="0" dirty="0">
              <a:effectLst/>
              <a:latin typeface="Studio6"/>
            </a:endParaRPr>
          </a:p>
          <a:p>
            <a:pPr algn="l"/>
            <a:r>
              <a:rPr lang="en-US" b="1" i="0" dirty="0">
                <a:effectLst/>
                <a:latin typeface="Studio6"/>
              </a:rPr>
              <a:t>Test Tools</a:t>
            </a:r>
            <a:r>
              <a:rPr lang="en-US" b="0" i="0" dirty="0">
                <a:effectLst/>
                <a:latin typeface="Studio6"/>
              </a:rPr>
              <a:t>: Identify and prepare the tools you will use for testing. These could include automated testing tools, bug tracking tools, etc.</a:t>
            </a:r>
          </a:p>
          <a:p>
            <a:pPr algn="l"/>
            <a:r>
              <a:rPr lang="en-US" b="1" dirty="0">
                <a:solidFill>
                  <a:srgbClr val="FF0000"/>
                </a:solidFill>
                <a:latin typeface="Studio6"/>
              </a:rPr>
              <a:t>Game</a:t>
            </a:r>
            <a:r>
              <a:rPr lang="en-US" dirty="0">
                <a:solidFill>
                  <a:srgbClr val="FF0000"/>
                </a:solidFill>
                <a:latin typeface="Studio6"/>
              </a:rPr>
              <a:t> = </a:t>
            </a:r>
            <a:r>
              <a:rPr lang="en-US" b="0" i="0" dirty="0">
                <a:effectLst/>
                <a:latin typeface="Studio6"/>
              </a:rPr>
              <a:t>Using aids to improve gameplay, like strategy guides, walkthroughs, or even in-game tools like maps or inventory management systems.</a:t>
            </a:r>
          </a:p>
          <a:p>
            <a:pPr algn="l"/>
            <a:endParaRPr lang="en-US" b="0" i="0" dirty="0">
              <a:effectLst/>
              <a:latin typeface="Studio6"/>
            </a:endParaRPr>
          </a:p>
          <a:p>
            <a:pPr algn="l"/>
            <a:r>
              <a:rPr lang="en-US" b="1" i="0" dirty="0">
                <a:effectLst/>
                <a:latin typeface="Studio6"/>
              </a:rPr>
              <a:t>Review and Approval</a:t>
            </a:r>
            <a:r>
              <a:rPr lang="en-US" b="0" i="0" dirty="0">
                <a:effectLst/>
                <a:latin typeface="Studio6"/>
              </a:rPr>
              <a:t>: Once the test strategy has been created, it should be reviewed and approved by the stakeholders. This ensures that everyone is on the same page and agrees with the approach.</a:t>
            </a:r>
          </a:p>
          <a:p>
            <a:pPr algn="l"/>
            <a:r>
              <a:rPr lang="en-US" b="1" dirty="0">
                <a:solidFill>
                  <a:srgbClr val="FF0000"/>
                </a:solidFill>
                <a:latin typeface="Studio6"/>
              </a:rPr>
              <a:t>Game</a:t>
            </a:r>
            <a:r>
              <a:rPr lang="en-US" dirty="0">
                <a:solidFill>
                  <a:srgbClr val="FF0000"/>
                </a:solidFill>
                <a:latin typeface="Studio6"/>
              </a:rPr>
              <a:t> = </a:t>
            </a:r>
            <a:r>
              <a:rPr lang="en-US" b="0" i="0" dirty="0">
                <a:effectLst/>
                <a:latin typeface="Studio6"/>
              </a:rPr>
              <a:t>: Sharing your gaming experiences with others for feedback, like posting game reviews or discussing strategies on gaming forums.</a:t>
            </a:r>
          </a:p>
          <a:p>
            <a:pPr algn="l"/>
            <a:endParaRPr lang="en-US" b="0" i="0" dirty="0">
              <a:effectLst/>
              <a:latin typeface="Studio6"/>
            </a:endParaRPr>
          </a:p>
          <a:p>
            <a:pPr algn="l"/>
            <a:r>
              <a:rPr lang="en-US" b="1" i="0" dirty="0">
                <a:effectLst/>
                <a:latin typeface="Studio6"/>
              </a:rPr>
              <a:t>Documentation</a:t>
            </a:r>
            <a:r>
              <a:rPr lang="en-US" b="0" i="0" dirty="0">
                <a:effectLst/>
                <a:latin typeface="Studio6"/>
              </a:rPr>
              <a:t>: Document the strategy in a Software Test Strategy document. This document should be kept up-to-date as changes occur.</a:t>
            </a:r>
            <a:r>
              <a:rPr lang="en-US" b="1" dirty="0">
                <a:solidFill>
                  <a:srgbClr val="FF0000"/>
                </a:solidFill>
                <a:latin typeface="Studio6"/>
              </a:rPr>
              <a:t> </a:t>
            </a:r>
          </a:p>
          <a:p>
            <a:pPr algn="l"/>
            <a:r>
              <a:rPr lang="en-US" b="1" dirty="0">
                <a:solidFill>
                  <a:srgbClr val="FF0000"/>
                </a:solidFill>
                <a:latin typeface="Studio6"/>
              </a:rPr>
              <a:t>Game</a:t>
            </a:r>
            <a:r>
              <a:rPr lang="en-US" dirty="0">
                <a:solidFill>
                  <a:srgbClr val="FF0000"/>
                </a:solidFill>
                <a:latin typeface="Studio6"/>
              </a:rPr>
              <a:t> = </a:t>
            </a:r>
            <a:r>
              <a:rPr lang="en-US" b="0" i="0" dirty="0">
                <a:effectLst/>
                <a:latin typeface="Studio6"/>
              </a:rPr>
              <a:t>This could be like keeping a gaming journal where you document your progress, strategies, and experiences in the game.</a:t>
            </a:r>
          </a:p>
          <a:p>
            <a:pPr algn="l"/>
            <a:endParaRPr lang="en-US" b="0" i="0" dirty="0">
              <a:effectLst/>
              <a:latin typeface="Studio6"/>
            </a:endParaRPr>
          </a:p>
        </p:txBody>
      </p:sp>
      <p:pic>
        <p:nvPicPr>
          <p:cNvPr id="2050" name="Picture 2" descr="C&amp;C Red Alert Redux mod for C&amp;C: Generals Zero Hour - ModDB">
            <a:extLst>
              <a:ext uri="{FF2B5EF4-FFF2-40B4-BE49-F238E27FC236}">
                <a16:creationId xmlns:a16="http://schemas.microsoft.com/office/drawing/2014/main" id="{63903DD0-7523-839F-FC54-357EEB6CB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3138" y="8803489"/>
            <a:ext cx="9442939" cy="4912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77533D-8D4B-307E-4096-6B5108BAE37D}"/>
              </a:ext>
            </a:extLst>
          </p:cNvPr>
          <p:cNvSpPr txBox="1"/>
          <p:nvPr/>
        </p:nvSpPr>
        <p:spPr>
          <a:xfrm>
            <a:off x="267679" y="2063182"/>
            <a:ext cx="8611881" cy="67403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i="0" dirty="0">
                <a:solidFill>
                  <a:schemeClr val="bg1"/>
                </a:solidFill>
                <a:effectLst/>
                <a:latin typeface="Studio6"/>
              </a:rPr>
              <a:t>Resource Planning</a:t>
            </a:r>
            <a:r>
              <a:rPr lang="en-US" b="0" i="0" dirty="0">
                <a:solidFill>
                  <a:schemeClr val="bg1"/>
                </a:solidFill>
                <a:effectLst/>
                <a:latin typeface="Studio6"/>
              </a:rPr>
              <a:t>: Determine what resources (people, software, hardware, etc.) you will need for testing. Plan for their availability and training if necessary.</a:t>
            </a:r>
          </a:p>
          <a:p>
            <a:pPr algn="l"/>
            <a:r>
              <a:rPr lang="en-US" b="1" dirty="0">
                <a:solidFill>
                  <a:srgbClr val="FF0000"/>
                </a:solidFill>
                <a:latin typeface="Studio6"/>
              </a:rPr>
              <a:t>Game</a:t>
            </a:r>
            <a:r>
              <a:rPr lang="en-US" dirty="0">
                <a:solidFill>
                  <a:schemeClr val="bg1"/>
                </a:solidFill>
                <a:latin typeface="Studio6"/>
              </a:rPr>
              <a:t> = </a:t>
            </a:r>
            <a:r>
              <a:rPr lang="en-US" b="0" i="0" dirty="0">
                <a:solidFill>
                  <a:schemeClr val="bg1"/>
                </a:solidFill>
                <a:effectLst/>
                <a:latin typeface="Studio6"/>
              </a:rPr>
              <a:t>This is like managing in-game resources such as health packs, equipment, or character abilities for achieving objectives.</a:t>
            </a:r>
          </a:p>
          <a:p>
            <a:pPr algn="l"/>
            <a:endParaRPr lang="en-US" b="0" i="0" dirty="0">
              <a:solidFill>
                <a:schemeClr val="bg1"/>
              </a:solidFill>
              <a:effectLst/>
              <a:latin typeface="Studio6"/>
            </a:endParaRPr>
          </a:p>
          <a:p>
            <a:pPr algn="l"/>
            <a:r>
              <a:rPr lang="en-US" b="1" i="0" dirty="0">
                <a:solidFill>
                  <a:schemeClr val="bg1"/>
                </a:solidFill>
                <a:effectLst/>
                <a:latin typeface="Studio6"/>
              </a:rPr>
              <a:t>Test Environment</a:t>
            </a:r>
            <a:r>
              <a:rPr lang="en-US" b="0" i="0" dirty="0">
                <a:solidFill>
                  <a:schemeClr val="bg1"/>
                </a:solidFill>
                <a:effectLst/>
                <a:latin typeface="Studio6"/>
              </a:rPr>
              <a:t>: Define the environment in which testing will take place, including the necessary hardware and software configurations.</a:t>
            </a:r>
          </a:p>
          <a:p>
            <a:pPr algn="l"/>
            <a:r>
              <a:rPr lang="en-US" b="1" dirty="0">
                <a:solidFill>
                  <a:srgbClr val="FF0000"/>
                </a:solidFill>
                <a:latin typeface="Studio6"/>
              </a:rPr>
              <a:t>Game</a:t>
            </a:r>
            <a:r>
              <a:rPr lang="en-US" dirty="0">
                <a:solidFill>
                  <a:schemeClr val="bg1"/>
                </a:solidFill>
                <a:latin typeface="Studio6"/>
              </a:rPr>
              <a:t> = </a:t>
            </a:r>
            <a:r>
              <a:rPr lang="en-US" b="0" i="0" dirty="0">
                <a:solidFill>
                  <a:schemeClr val="bg1"/>
                </a:solidFill>
                <a:effectLst/>
                <a:latin typeface="Studio6"/>
              </a:rPr>
              <a:t>Setting up the right environment for gaming, such as choosing a quiet room, getting a comfortable chair, or using a high-performance gaming PC.</a:t>
            </a:r>
          </a:p>
          <a:p>
            <a:pPr algn="l"/>
            <a:endParaRPr lang="en-US" b="0" i="0" dirty="0">
              <a:solidFill>
                <a:schemeClr val="bg1"/>
              </a:solidFill>
              <a:effectLst/>
              <a:latin typeface="Studio6"/>
            </a:endParaRPr>
          </a:p>
          <a:p>
            <a:pPr algn="l"/>
            <a:r>
              <a:rPr lang="en-US" b="1" i="0" dirty="0">
                <a:solidFill>
                  <a:schemeClr val="bg1"/>
                </a:solidFill>
                <a:effectLst/>
                <a:latin typeface="Studio6"/>
              </a:rPr>
              <a:t>Test Data Management</a:t>
            </a:r>
            <a:r>
              <a:rPr lang="en-US" b="0" i="0" dirty="0">
                <a:solidFill>
                  <a:schemeClr val="bg1"/>
                </a:solidFill>
                <a:effectLst/>
                <a:latin typeface="Studio6"/>
              </a:rPr>
              <a:t>: Plan for the management of test data. You will need to decide on how to create, manipulate, and store data used in testing.</a:t>
            </a:r>
          </a:p>
          <a:p>
            <a:pPr algn="l"/>
            <a:r>
              <a:rPr lang="en-US" b="1" dirty="0">
                <a:solidFill>
                  <a:srgbClr val="FF0000"/>
                </a:solidFill>
                <a:latin typeface="Studio6"/>
              </a:rPr>
              <a:t>Game</a:t>
            </a:r>
            <a:r>
              <a:rPr lang="en-US" dirty="0">
                <a:solidFill>
                  <a:schemeClr val="bg1"/>
                </a:solidFill>
                <a:latin typeface="Studio6"/>
              </a:rPr>
              <a:t> = </a:t>
            </a:r>
            <a:r>
              <a:rPr lang="en-US" b="0" i="0" dirty="0">
                <a:solidFill>
                  <a:schemeClr val="bg1"/>
                </a:solidFill>
                <a:effectLst/>
                <a:latin typeface="Studio6"/>
              </a:rPr>
              <a:t>Recording game progress, like taking note of character stats or saving game progress at crucial points.</a:t>
            </a:r>
          </a:p>
        </p:txBody>
      </p:sp>
      <p:pic>
        <p:nvPicPr>
          <p:cNvPr id="2052" name="Picture 4" descr="SimCity BuildIt (for iPad) - Review 2017 - PCMag UK">
            <a:extLst>
              <a:ext uri="{FF2B5EF4-FFF2-40B4-BE49-F238E27FC236}">
                <a16:creationId xmlns:a16="http://schemas.microsoft.com/office/drawing/2014/main" id="{21722493-801C-152D-6B29-E44C41D75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79" y="9029700"/>
            <a:ext cx="8190521" cy="460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131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anim calcmode="lin" valueType="num">
                                      <p:cBhvr additive="base">
                                        <p:cTn id="9" dur="500" fill="hold"/>
                                        <p:tgtEl>
                                          <p:spTgt spid="2052"/>
                                        </p:tgtEl>
                                        <p:attrNameLst>
                                          <p:attrName>ppt_x</p:attrName>
                                        </p:attrNameLst>
                                      </p:cBhvr>
                                      <p:tavLst>
                                        <p:tav tm="0">
                                          <p:val>
                                            <p:strVal val="#ppt_x"/>
                                          </p:val>
                                        </p:tav>
                                        <p:tav tm="100000">
                                          <p:val>
                                            <p:strVal val="#ppt_x"/>
                                          </p:val>
                                        </p:tav>
                                      </p:tavLst>
                                    </p:anim>
                                    <p:anim calcmode="lin" valueType="num">
                                      <p:cBhvr additive="base">
                                        <p:cTn id="10" dur="500" fill="hold"/>
                                        <p:tgtEl>
                                          <p:spTgt spid="2052"/>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5BEF9E-247C-E9A3-D10C-8DFC5943A7B4}"/>
              </a:ext>
            </a:extLst>
          </p:cNvPr>
          <p:cNvSpPr>
            <a:spLocks noGrp="1"/>
          </p:cNvSpPr>
          <p:nvPr>
            <p:ph type="body" sz="quarter" idx="21"/>
          </p:nvPr>
        </p:nvSpPr>
        <p:spPr>
          <a:xfrm>
            <a:off x="1158932" y="1040585"/>
            <a:ext cx="3867125" cy="687881"/>
          </a:xfrm>
        </p:spPr>
        <p:txBody>
          <a:bodyPr/>
          <a:lstStyle/>
          <a:p>
            <a:pPr marL="0" indent="0">
              <a:buNone/>
            </a:pPr>
            <a:r>
              <a:rPr lang="en-US" dirty="0"/>
              <a:t>STSC</a:t>
            </a:r>
          </a:p>
        </p:txBody>
      </p:sp>
      <p:sp>
        <p:nvSpPr>
          <p:cNvPr id="3" name="Text Placeholder 2">
            <a:extLst>
              <a:ext uri="{FF2B5EF4-FFF2-40B4-BE49-F238E27FC236}">
                <a16:creationId xmlns:a16="http://schemas.microsoft.com/office/drawing/2014/main" id="{0FE03454-F313-A587-65AC-FF724BCA5D0E}"/>
              </a:ext>
            </a:extLst>
          </p:cNvPr>
          <p:cNvSpPr>
            <a:spLocks noGrp="1"/>
          </p:cNvSpPr>
          <p:nvPr>
            <p:ph type="body" sz="half" idx="1"/>
          </p:nvPr>
        </p:nvSpPr>
        <p:spPr/>
        <p:txBody>
          <a:bodyPr/>
          <a:lstStyle/>
          <a:p>
            <a:pPr marL="0" indent="0">
              <a:buNone/>
            </a:pPr>
            <a:r>
              <a:rPr lang="en-US" dirty="0"/>
              <a:t>About our Team</a:t>
            </a:r>
          </a:p>
        </p:txBody>
      </p:sp>
      <p:sp>
        <p:nvSpPr>
          <p:cNvPr id="4" name="Text Placeholder 3">
            <a:extLst>
              <a:ext uri="{FF2B5EF4-FFF2-40B4-BE49-F238E27FC236}">
                <a16:creationId xmlns:a16="http://schemas.microsoft.com/office/drawing/2014/main" id="{EDFC677D-C680-1032-DD7C-9A0419E399BA}"/>
              </a:ext>
            </a:extLst>
          </p:cNvPr>
          <p:cNvSpPr>
            <a:spLocks noGrp="1"/>
          </p:cNvSpPr>
          <p:nvPr>
            <p:ph type="body" sz="half" idx="23"/>
          </p:nvPr>
        </p:nvSpPr>
        <p:spPr>
          <a:xfrm>
            <a:off x="9423394" y="1421282"/>
            <a:ext cx="14960606" cy="8311015"/>
          </a:xfrm>
        </p:spPr>
        <p:txBody>
          <a:bodyPr/>
          <a:lstStyle/>
          <a:p>
            <a:r>
              <a:rPr lang="en-US" sz="6000" dirty="0"/>
              <a:t>1</a:t>
            </a:r>
            <a:r>
              <a:rPr lang="en-US" sz="4800" dirty="0"/>
              <a:t> </a:t>
            </a:r>
            <a:r>
              <a:rPr lang="en-US" sz="4800" dirty="0">
                <a:solidFill>
                  <a:srgbClr val="EE5148"/>
                </a:solidFill>
              </a:rPr>
              <a:t>Independent Test Team</a:t>
            </a:r>
          </a:p>
          <a:p>
            <a:endParaRPr lang="en-US" sz="800" dirty="0">
              <a:solidFill>
                <a:srgbClr val="EE5148"/>
              </a:solidFill>
            </a:endParaRPr>
          </a:p>
          <a:p>
            <a:r>
              <a:rPr lang="en-US" sz="5400" dirty="0"/>
              <a:t>1 </a:t>
            </a:r>
            <a:r>
              <a:rPr lang="en-US" sz="4000" dirty="0">
                <a:solidFill>
                  <a:srgbClr val="EE5148"/>
                </a:solidFill>
              </a:rPr>
              <a:t>Mission </a:t>
            </a:r>
            <a:r>
              <a:rPr lang="en-US" sz="4000" dirty="0">
                <a:solidFill>
                  <a:srgbClr val="EE5148"/>
                </a:solidFill>
                <a:sym typeface="Wingdings" panose="05000000000000000000" pitchFamily="2" charset="2"/>
              </a:rPr>
              <a:t> Improve SW Quality</a:t>
            </a:r>
            <a:endParaRPr lang="en-US" sz="4000" dirty="0">
              <a:solidFill>
                <a:srgbClr val="EE5148"/>
              </a:solidFill>
            </a:endParaRPr>
          </a:p>
          <a:p>
            <a:endParaRPr lang="en-US" sz="800" dirty="0">
              <a:solidFill>
                <a:srgbClr val="EE5148"/>
              </a:solidFill>
            </a:endParaRPr>
          </a:p>
          <a:p>
            <a:r>
              <a:rPr lang="en-US" sz="5400" dirty="0"/>
              <a:t>162</a:t>
            </a:r>
            <a:r>
              <a:rPr lang="en-US" sz="4000" dirty="0"/>
              <a:t> </a:t>
            </a:r>
            <a:r>
              <a:rPr lang="en-US" sz="4000" dirty="0">
                <a:solidFill>
                  <a:srgbClr val="EE5148"/>
                </a:solidFill>
              </a:rPr>
              <a:t>Test Analysts &amp; Test Engineers</a:t>
            </a:r>
          </a:p>
          <a:p>
            <a:endParaRPr lang="en-US" sz="800" dirty="0"/>
          </a:p>
          <a:p>
            <a:r>
              <a:rPr lang="en-US" sz="5400" dirty="0"/>
              <a:t>45%</a:t>
            </a:r>
            <a:r>
              <a:rPr lang="en-US" sz="4000" dirty="0"/>
              <a:t> </a:t>
            </a:r>
            <a:r>
              <a:rPr lang="en-US" sz="4000" dirty="0">
                <a:solidFill>
                  <a:srgbClr val="EE5148"/>
                </a:solidFill>
              </a:rPr>
              <a:t>ISTQB</a:t>
            </a:r>
            <a:r>
              <a:rPr lang="en-US" sz="4000" dirty="0"/>
              <a:t> </a:t>
            </a:r>
            <a:r>
              <a:rPr lang="en-US" sz="4000" dirty="0">
                <a:solidFill>
                  <a:srgbClr val="EE5148"/>
                </a:solidFill>
              </a:rPr>
              <a:t>Certified Members</a:t>
            </a:r>
          </a:p>
          <a:p>
            <a:endParaRPr lang="en-US" sz="800" dirty="0"/>
          </a:p>
          <a:p>
            <a:r>
              <a:rPr lang="en-US" sz="5400" dirty="0"/>
              <a:t>87</a:t>
            </a:r>
            <a:r>
              <a:rPr lang="en-US" sz="4000" dirty="0"/>
              <a:t> </a:t>
            </a:r>
            <a:r>
              <a:rPr lang="en-US" sz="4000" dirty="0">
                <a:solidFill>
                  <a:srgbClr val="EE5148"/>
                </a:solidFill>
              </a:rPr>
              <a:t>Different Applications / Systems under Test</a:t>
            </a:r>
          </a:p>
          <a:p>
            <a:endParaRPr lang="en-US" sz="800" dirty="0"/>
          </a:p>
          <a:p>
            <a:r>
              <a:rPr lang="en-US" sz="5400" dirty="0"/>
              <a:t>34</a:t>
            </a:r>
            <a:r>
              <a:rPr lang="en-US" sz="4000" dirty="0"/>
              <a:t> </a:t>
            </a:r>
            <a:r>
              <a:rPr lang="en-US" sz="4000" dirty="0">
                <a:solidFill>
                  <a:srgbClr val="EE5148"/>
                </a:solidFill>
              </a:rPr>
              <a:t>Different Projects / Products</a:t>
            </a:r>
          </a:p>
          <a:p>
            <a:endParaRPr lang="en-US" sz="800" dirty="0"/>
          </a:p>
          <a:p>
            <a:r>
              <a:rPr lang="en-US" sz="5400" dirty="0"/>
              <a:t>24</a:t>
            </a:r>
            <a:r>
              <a:rPr lang="en-US" sz="4000" dirty="0">
                <a:solidFill>
                  <a:srgbClr val="EE5148"/>
                </a:solidFill>
              </a:rPr>
              <a:t> Years Old Test Team</a:t>
            </a:r>
          </a:p>
          <a:p>
            <a:endParaRPr lang="en-US" sz="800" dirty="0">
              <a:solidFill>
                <a:srgbClr val="EE5148"/>
              </a:solidFill>
            </a:endParaRPr>
          </a:p>
          <a:p>
            <a:r>
              <a:rPr lang="en-US" sz="5400" dirty="0"/>
              <a:t>5</a:t>
            </a:r>
            <a:r>
              <a:rPr lang="en-US" sz="4000" dirty="0">
                <a:solidFill>
                  <a:srgbClr val="EE5148"/>
                </a:solidFill>
              </a:rPr>
              <a:t> Internal Testing Training Programs / Paths</a:t>
            </a:r>
          </a:p>
          <a:p>
            <a:endParaRPr lang="en-US" sz="800" dirty="0">
              <a:solidFill>
                <a:srgbClr val="EE5148"/>
              </a:solidFill>
            </a:endParaRPr>
          </a:p>
          <a:p>
            <a:r>
              <a:rPr lang="en-US" sz="5400" dirty="0"/>
              <a:t>3100</a:t>
            </a:r>
            <a:r>
              <a:rPr lang="en-US" sz="4000" dirty="0">
                <a:solidFill>
                  <a:srgbClr val="EE5148"/>
                </a:solidFill>
              </a:rPr>
              <a:t> Wiki Pages Created by our Members for Testing Topics/Tips</a:t>
            </a:r>
            <a:endParaRPr lang="en-US" sz="4800" dirty="0">
              <a:solidFill>
                <a:srgbClr val="EE5148"/>
              </a:solidFill>
            </a:endParaRPr>
          </a:p>
        </p:txBody>
      </p:sp>
      <p:sp>
        <p:nvSpPr>
          <p:cNvPr id="5" name="Text Placeholder 4">
            <a:extLst>
              <a:ext uri="{FF2B5EF4-FFF2-40B4-BE49-F238E27FC236}">
                <a16:creationId xmlns:a16="http://schemas.microsoft.com/office/drawing/2014/main" id="{D9AF70F0-E055-6B1A-B508-AB0D20B5BA44}"/>
              </a:ext>
            </a:extLst>
          </p:cNvPr>
          <p:cNvSpPr>
            <a:spLocks noGrp="1"/>
          </p:cNvSpPr>
          <p:nvPr>
            <p:ph type="body" sz="half" idx="24"/>
          </p:nvPr>
        </p:nvSpPr>
        <p:spPr>
          <a:xfrm>
            <a:off x="1143001" y="2369126"/>
            <a:ext cx="7040527" cy="3325091"/>
          </a:xfrm>
        </p:spPr>
        <p:txBody>
          <a:bodyPr/>
          <a:lstStyle/>
          <a:p>
            <a:pPr marL="0" indent="0">
              <a:buNone/>
            </a:pPr>
            <a:r>
              <a:rPr lang="en-US" dirty="0"/>
              <a:t>Let’s talk with numbers…</a:t>
            </a:r>
          </a:p>
        </p:txBody>
      </p:sp>
    </p:spTree>
    <p:extLst>
      <p:ext uri="{BB962C8B-B14F-4D97-AF65-F5344CB8AC3E}">
        <p14:creationId xmlns:p14="http://schemas.microsoft.com/office/powerpoint/2010/main" val="2624484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750" tmFilter="0, 0; .2, .5; .8, .5; 1, 0"/>
                                        <p:tgtEl>
                                          <p:spTgt spid="4">
                                            <p:txEl>
                                              <p:pRg st="0" end="0"/>
                                            </p:txEl>
                                          </p:spTgt>
                                        </p:tgtEl>
                                      </p:cBhvr>
                                    </p:animEffect>
                                    <p:animScale>
                                      <p:cBhvr>
                                        <p:cTn id="7" dur="375" autoRev="1" fill="hold"/>
                                        <p:tgtEl>
                                          <p:spTgt spid="4">
                                            <p:txEl>
                                              <p:pRg st="0" end="0"/>
                                            </p:txEl>
                                          </p:spTgt>
                                        </p:tgtEl>
                                      </p:cBhvr>
                                      <p:by x="105000" y="105000"/>
                                    </p:animScale>
                                  </p:childTnLst>
                                </p:cTn>
                              </p:par>
                            </p:childTnLst>
                          </p:cTn>
                        </p:par>
                        <p:par>
                          <p:cTn id="8" fill="hold">
                            <p:stCondLst>
                              <p:cond delay="750"/>
                            </p:stCondLst>
                            <p:childTnLst>
                              <p:par>
                                <p:cTn id="9" presetID="26" presetClass="emph" presetSubtype="0" fill="hold" grpId="0" nodeType="afterEffect">
                                  <p:stCondLst>
                                    <p:cond delay="0"/>
                                  </p:stCondLst>
                                  <p:childTnLst>
                                    <p:animEffect transition="out" filter="fade">
                                      <p:cBhvr>
                                        <p:cTn id="10" dur="750" tmFilter="0, 0; .2, .5; .8, .5; 1, 0"/>
                                        <p:tgtEl>
                                          <p:spTgt spid="4">
                                            <p:txEl>
                                              <p:pRg st="2" end="2"/>
                                            </p:txEl>
                                          </p:spTgt>
                                        </p:tgtEl>
                                      </p:cBhvr>
                                    </p:animEffect>
                                    <p:animScale>
                                      <p:cBhvr>
                                        <p:cTn id="11" dur="375" autoRev="1" fill="hold"/>
                                        <p:tgtEl>
                                          <p:spTgt spid="4">
                                            <p:txEl>
                                              <p:pRg st="2" end="2"/>
                                            </p:txEl>
                                          </p:spTgt>
                                        </p:tgtEl>
                                      </p:cBhvr>
                                      <p:by x="105000" y="105000"/>
                                    </p:animScale>
                                  </p:childTnLst>
                                </p:cTn>
                              </p:par>
                            </p:childTnLst>
                          </p:cTn>
                        </p:par>
                        <p:par>
                          <p:cTn id="12" fill="hold">
                            <p:stCondLst>
                              <p:cond delay="1500"/>
                            </p:stCondLst>
                            <p:childTnLst>
                              <p:par>
                                <p:cTn id="13" presetID="26" presetClass="emph" presetSubtype="0" fill="hold" grpId="0" nodeType="afterEffect">
                                  <p:stCondLst>
                                    <p:cond delay="0"/>
                                  </p:stCondLst>
                                  <p:childTnLst>
                                    <p:animEffect transition="out" filter="fade">
                                      <p:cBhvr>
                                        <p:cTn id="14" dur="750" tmFilter="0, 0; .2, .5; .8, .5; 1, 0"/>
                                        <p:tgtEl>
                                          <p:spTgt spid="4">
                                            <p:txEl>
                                              <p:pRg st="4" end="4"/>
                                            </p:txEl>
                                          </p:spTgt>
                                        </p:tgtEl>
                                      </p:cBhvr>
                                    </p:animEffect>
                                    <p:animScale>
                                      <p:cBhvr>
                                        <p:cTn id="15" dur="375" autoRev="1" fill="hold"/>
                                        <p:tgtEl>
                                          <p:spTgt spid="4">
                                            <p:txEl>
                                              <p:pRg st="4" end="4"/>
                                            </p:txEl>
                                          </p:spTgt>
                                        </p:tgtEl>
                                      </p:cBhvr>
                                      <p:by x="105000" y="105000"/>
                                    </p:animScale>
                                  </p:childTnLst>
                                </p:cTn>
                              </p:par>
                            </p:childTnLst>
                          </p:cTn>
                        </p:par>
                        <p:par>
                          <p:cTn id="16" fill="hold">
                            <p:stCondLst>
                              <p:cond delay="2250"/>
                            </p:stCondLst>
                            <p:childTnLst>
                              <p:par>
                                <p:cTn id="17" presetID="26" presetClass="emph" presetSubtype="0" fill="hold" grpId="0" nodeType="afterEffect">
                                  <p:stCondLst>
                                    <p:cond delay="0"/>
                                  </p:stCondLst>
                                  <p:childTnLst>
                                    <p:animEffect transition="out" filter="fade">
                                      <p:cBhvr>
                                        <p:cTn id="18" dur="750" tmFilter="0, 0; .2, .5; .8, .5; 1, 0"/>
                                        <p:tgtEl>
                                          <p:spTgt spid="4">
                                            <p:txEl>
                                              <p:pRg st="6" end="6"/>
                                            </p:txEl>
                                          </p:spTgt>
                                        </p:tgtEl>
                                      </p:cBhvr>
                                    </p:animEffect>
                                    <p:animScale>
                                      <p:cBhvr>
                                        <p:cTn id="19" dur="375" autoRev="1" fill="hold"/>
                                        <p:tgtEl>
                                          <p:spTgt spid="4">
                                            <p:txEl>
                                              <p:pRg st="6" end="6"/>
                                            </p:txEl>
                                          </p:spTgt>
                                        </p:tgtEl>
                                      </p:cBhvr>
                                      <p:by x="105000" y="105000"/>
                                    </p:animScale>
                                  </p:childTnLst>
                                </p:cTn>
                              </p:par>
                            </p:childTnLst>
                          </p:cTn>
                        </p:par>
                        <p:par>
                          <p:cTn id="20" fill="hold">
                            <p:stCondLst>
                              <p:cond delay="3000"/>
                            </p:stCondLst>
                            <p:childTnLst>
                              <p:par>
                                <p:cTn id="21" presetID="26" presetClass="emph" presetSubtype="0" fill="hold" grpId="0" nodeType="afterEffect">
                                  <p:stCondLst>
                                    <p:cond delay="0"/>
                                  </p:stCondLst>
                                  <p:childTnLst>
                                    <p:animEffect transition="out" filter="fade">
                                      <p:cBhvr>
                                        <p:cTn id="22" dur="750" tmFilter="0, 0; .2, .5; .8, .5; 1, 0"/>
                                        <p:tgtEl>
                                          <p:spTgt spid="4">
                                            <p:txEl>
                                              <p:pRg st="8" end="8"/>
                                            </p:txEl>
                                          </p:spTgt>
                                        </p:tgtEl>
                                      </p:cBhvr>
                                    </p:animEffect>
                                    <p:animScale>
                                      <p:cBhvr>
                                        <p:cTn id="23" dur="375" autoRev="1" fill="hold"/>
                                        <p:tgtEl>
                                          <p:spTgt spid="4">
                                            <p:txEl>
                                              <p:pRg st="8" end="8"/>
                                            </p:txEl>
                                          </p:spTgt>
                                        </p:tgtEl>
                                      </p:cBhvr>
                                      <p:by x="105000" y="105000"/>
                                    </p:animScale>
                                  </p:childTnLst>
                                </p:cTn>
                              </p:par>
                            </p:childTnLst>
                          </p:cTn>
                        </p:par>
                        <p:par>
                          <p:cTn id="24" fill="hold">
                            <p:stCondLst>
                              <p:cond delay="3750"/>
                            </p:stCondLst>
                            <p:childTnLst>
                              <p:par>
                                <p:cTn id="25" presetID="26" presetClass="emph" presetSubtype="0" fill="hold" grpId="0" nodeType="afterEffect">
                                  <p:stCondLst>
                                    <p:cond delay="0"/>
                                  </p:stCondLst>
                                  <p:childTnLst>
                                    <p:animEffect transition="out" filter="fade">
                                      <p:cBhvr>
                                        <p:cTn id="26" dur="750" tmFilter="0, 0; .2, .5; .8, .5; 1, 0"/>
                                        <p:tgtEl>
                                          <p:spTgt spid="4">
                                            <p:txEl>
                                              <p:pRg st="10" end="10"/>
                                            </p:txEl>
                                          </p:spTgt>
                                        </p:tgtEl>
                                      </p:cBhvr>
                                    </p:animEffect>
                                    <p:animScale>
                                      <p:cBhvr>
                                        <p:cTn id="27" dur="375" autoRev="1" fill="hold"/>
                                        <p:tgtEl>
                                          <p:spTgt spid="4">
                                            <p:txEl>
                                              <p:pRg st="10" end="10"/>
                                            </p:txEl>
                                          </p:spTgt>
                                        </p:tgtEl>
                                      </p:cBhvr>
                                      <p:by x="105000" y="105000"/>
                                    </p:animScale>
                                  </p:childTnLst>
                                </p:cTn>
                              </p:par>
                            </p:childTnLst>
                          </p:cTn>
                        </p:par>
                        <p:par>
                          <p:cTn id="28" fill="hold">
                            <p:stCondLst>
                              <p:cond delay="4500"/>
                            </p:stCondLst>
                            <p:childTnLst>
                              <p:par>
                                <p:cTn id="29" presetID="26" presetClass="emph" presetSubtype="0" fill="hold" grpId="0" nodeType="afterEffect">
                                  <p:stCondLst>
                                    <p:cond delay="0"/>
                                  </p:stCondLst>
                                  <p:childTnLst>
                                    <p:animEffect transition="out" filter="fade">
                                      <p:cBhvr>
                                        <p:cTn id="30" dur="750" tmFilter="0, 0; .2, .5; .8, .5; 1, 0"/>
                                        <p:tgtEl>
                                          <p:spTgt spid="4">
                                            <p:txEl>
                                              <p:pRg st="12" end="12"/>
                                            </p:txEl>
                                          </p:spTgt>
                                        </p:tgtEl>
                                      </p:cBhvr>
                                    </p:animEffect>
                                    <p:animScale>
                                      <p:cBhvr>
                                        <p:cTn id="31" dur="375" autoRev="1" fill="hold"/>
                                        <p:tgtEl>
                                          <p:spTgt spid="4">
                                            <p:txEl>
                                              <p:pRg st="12" end="12"/>
                                            </p:txEl>
                                          </p:spTgt>
                                        </p:tgtEl>
                                      </p:cBhvr>
                                      <p:by x="105000" y="105000"/>
                                    </p:animScale>
                                  </p:childTnLst>
                                </p:cTn>
                              </p:par>
                            </p:childTnLst>
                          </p:cTn>
                        </p:par>
                        <p:par>
                          <p:cTn id="32" fill="hold">
                            <p:stCondLst>
                              <p:cond delay="5250"/>
                            </p:stCondLst>
                            <p:childTnLst>
                              <p:par>
                                <p:cTn id="33" presetID="26" presetClass="emph" presetSubtype="0" fill="hold" grpId="0" nodeType="afterEffect">
                                  <p:stCondLst>
                                    <p:cond delay="0"/>
                                  </p:stCondLst>
                                  <p:childTnLst>
                                    <p:animEffect transition="out" filter="fade">
                                      <p:cBhvr>
                                        <p:cTn id="34" dur="750" tmFilter="0, 0; .2, .5; .8, .5; 1, 0"/>
                                        <p:tgtEl>
                                          <p:spTgt spid="4">
                                            <p:txEl>
                                              <p:pRg st="14" end="14"/>
                                            </p:txEl>
                                          </p:spTgt>
                                        </p:tgtEl>
                                      </p:cBhvr>
                                    </p:animEffect>
                                    <p:animScale>
                                      <p:cBhvr>
                                        <p:cTn id="35" dur="375" autoRev="1" fill="hold"/>
                                        <p:tgtEl>
                                          <p:spTgt spid="4">
                                            <p:txEl>
                                              <p:pRg st="14" end="14"/>
                                            </p:txEl>
                                          </p:spTgt>
                                        </p:tgtEl>
                                      </p:cBhvr>
                                      <p:by x="105000" y="105000"/>
                                    </p:animScale>
                                  </p:childTnLst>
                                </p:cTn>
                              </p:par>
                            </p:childTnLst>
                          </p:cTn>
                        </p:par>
                        <p:par>
                          <p:cTn id="36" fill="hold">
                            <p:stCondLst>
                              <p:cond delay="6000"/>
                            </p:stCondLst>
                            <p:childTnLst>
                              <p:par>
                                <p:cTn id="37" presetID="26" presetClass="emph" presetSubtype="0" fill="hold" nodeType="afterEffect">
                                  <p:stCondLst>
                                    <p:cond delay="0"/>
                                  </p:stCondLst>
                                  <p:childTnLst>
                                    <p:animEffect transition="out" filter="fade">
                                      <p:cBhvr>
                                        <p:cTn id="38" dur="750" tmFilter="0, 0; .2, .5; .8, .5; 1, 0"/>
                                        <p:tgtEl>
                                          <p:spTgt spid="4">
                                            <p:txEl>
                                              <p:pRg st="16" end="16"/>
                                            </p:txEl>
                                          </p:spTgt>
                                        </p:tgtEl>
                                      </p:cBhvr>
                                    </p:animEffect>
                                    <p:animScale>
                                      <p:cBhvr>
                                        <p:cTn id="39" dur="375" autoRev="1" fill="hold"/>
                                        <p:tgtEl>
                                          <p:spTgt spid="4">
                                            <p:txEl>
                                              <p:pRg st="16" end="16"/>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ÎÏÎ¿ÏÎ­Î»ÎµÏÎ¼Î± ÎµÎ¹ÎºÏÎ½Î±Ï Î³Î¹Î± la skyline transparent">
            <a:extLst>
              <a:ext uri="{FF2B5EF4-FFF2-40B4-BE49-F238E27FC236}">
                <a16:creationId xmlns:a16="http://schemas.microsoft.com/office/drawing/2014/main" id="{647A6A2B-8390-4879-A464-16DB4CBB9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7" y="10572321"/>
            <a:ext cx="24440418" cy="31436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A5DF72-F77A-CF4F-9AFC-6C6A931A6B78}"/>
              </a:ext>
            </a:extLst>
          </p:cNvPr>
          <p:cNvSpPr>
            <a:spLocks noGrp="1"/>
          </p:cNvSpPr>
          <p:nvPr>
            <p:ph type="title"/>
          </p:nvPr>
        </p:nvSpPr>
        <p:spPr/>
        <p:txBody>
          <a:bodyPr/>
          <a:lstStyle/>
          <a:p>
            <a:r>
              <a:rPr lang="en-US"/>
              <a:t>Thank you!</a:t>
            </a:r>
            <a:endParaRPr lang="en-GR"/>
          </a:p>
        </p:txBody>
      </p:sp>
      <p:sp>
        <p:nvSpPr>
          <p:cNvPr id="4" name="Text Placeholder 3">
            <a:extLst>
              <a:ext uri="{FF2B5EF4-FFF2-40B4-BE49-F238E27FC236}">
                <a16:creationId xmlns:a16="http://schemas.microsoft.com/office/drawing/2014/main" id="{26708203-4BB4-B546-AE8D-CFD925F71DBC}"/>
              </a:ext>
            </a:extLst>
          </p:cNvPr>
          <p:cNvSpPr>
            <a:spLocks noGrp="1"/>
          </p:cNvSpPr>
          <p:nvPr>
            <p:ph type="body" sz="quarter" idx="11"/>
          </p:nvPr>
        </p:nvSpPr>
        <p:spPr/>
        <p:txBody>
          <a:bodyPr/>
          <a:lstStyle/>
          <a:p>
            <a:endParaRPr lang="en-GR"/>
          </a:p>
        </p:txBody>
      </p:sp>
    </p:spTree>
    <p:extLst>
      <p:ext uri="{BB962C8B-B14F-4D97-AF65-F5344CB8AC3E}">
        <p14:creationId xmlns:p14="http://schemas.microsoft.com/office/powerpoint/2010/main" val="343204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ÎÏÎ¿ÏÎ­Î»ÎµÏÎ¼Î± ÎµÎ¹ÎºÏÎ½Î±Ï Î³Î¹Î± la skyline transparent">
            <a:extLst>
              <a:ext uri="{FF2B5EF4-FFF2-40B4-BE49-F238E27FC236}">
                <a16:creationId xmlns:a16="http://schemas.microsoft.com/office/drawing/2014/main" id="{FE75937B-D3E9-4105-8881-12F54B4526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4587" y="253780"/>
            <a:ext cx="2751597" cy="4731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5A7585-73D0-4300-98E4-6544A6F9BDE3}"/>
              </a:ext>
            </a:extLst>
          </p:cNvPr>
          <p:cNvSpPr txBox="1"/>
          <p:nvPr/>
        </p:nvSpPr>
        <p:spPr>
          <a:xfrm>
            <a:off x="233083" y="726918"/>
            <a:ext cx="7903955" cy="830997"/>
          </a:xfrm>
          <a:prstGeom prst="rect">
            <a:avLst/>
          </a:prstGeom>
          <a:noFill/>
        </p:spPr>
        <p:txBody>
          <a:bodyPr wrap="square" rtlCol="0">
            <a:spAutoFit/>
          </a:bodyPr>
          <a:lstStyle/>
          <a:p>
            <a:r>
              <a:rPr lang="en-US" sz="4800" dirty="0">
                <a:solidFill>
                  <a:srgbClr val="FFFFFF"/>
                </a:solidFill>
                <a:latin typeface="Calibri" panose="020F0502020204030204" pitchFamily="34" charset="0"/>
                <a:cs typeface="Times New Roman" panose="02020603050405020304" pitchFamily="18" charset="0"/>
                <a:sym typeface="Roboto Slab Regular"/>
              </a:rPr>
              <a:t>What is testing?</a:t>
            </a:r>
            <a:endParaRPr lang="en-US" sz="4800" dirty="0">
              <a:solidFill>
                <a:srgbClr val="FFFFFF"/>
              </a:solidFill>
              <a:latin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3C0B030-5527-54E9-6C29-31669842044A}"/>
              </a:ext>
            </a:extLst>
          </p:cNvPr>
          <p:cNvSpPr txBox="1"/>
          <p:nvPr/>
        </p:nvSpPr>
        <p:spPr>
          <a:xfrm>
            <a:off x="10049608" y="3910208"/>
            <a:ext cx="13425854" cy="80945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0" i="0" dirty="0">
                <a:solidFill>
                  <a:srgbClr val="273239"/>
                </a:solidFill>
                <a:effectLst/>
                <a:latin typeface="Nunito" panose="020F0502020204030204" pitchFamily="2" charset="0"/>
              </a:rPr>
              <a:t>Software testing can be stated as the process of:</a:t>
            </a:r>
          </a:p>
          <a:p>
            <a:pPr algn="l"/>
            <a:endParaRPr lang="en-US" sz="4000" b="0" i="0" dirty="0">
              <a:solidFill>
                <a:srgbClr val="273239"/>
              </a:solidFill>
              <a:effectLst/>
              <a:latin typeface="Nunito" panose="020F0502020204030204" pitchFamily="2" charset="0"/>
            </a:endParaRPr>
          </a:p>
          <a:p>
            <a:pPr marL="571500" indent="-571500" algn="l">
              <a:buFont typeface="Arial" panose="020B0604020202020204" pitchFamily="34" charset="0"/>
              <a:buChar char="•"/>
            </a:pPr>
            <a:r>
              <a:rPr lang="en-US" sz="4000" dirty="0">
                <a:solidFill>
                  <a:srgbClr val="273239"/>
                </a:solidFill>
                <a:latin typeface="Nunito" panose="020F0502020204030204" pitchFamily="2" charset="0"/>
              </a:rPr>
              <a:t>V</a:t>
            </a:r>
            <a:r>
              <a:rPr lang="en-US" sz="4000" b="0" i="0" dirty="0">
                <a:solidFill>
                  <a:srgbClr val="273239"/>
                </a:solidFill>
                <a:effectLst/>
                <a:latin typeface="Nunito" panose="020F0502020204030204" pitchFamily="2" charset="0"/>
              </a:rPr>
              <a:t>erifying and validating whether a software or application is bug-free (almost) </a:t>
            </a:r>
          </a:p>
          <a:p>
            <a:pPr marL="571500" indent="-571500" algn="l">
              <a:buFont typeface="Arial" panose="020B0604020202020204" pitchFamily="34" charset="0"/>
              <a:buChar char="•"/>
            </a:pPr>
            <a:r>
              <a:rPr lang="en-US" sz="4000" dirty="0">
                <a:solidFill>
                  <a:srgbClr val="273239"/>
                </a:solidFill>
                <a:latin typeface="Nunito" panose="020F0502020204030204" pitchFamily="2" charset="0"/>
              </a:rPr>
              <a:t>M</a:t>
            </a:r>
            <a:r>
              <a:rPr lang="en-US" sz="4000" b="0" i="0" dirty="0">
                <a:solidFill>
                  <a:srgbClr val="273239"/>
                </a:solidFill>
                <a:effectLst/>
                <a:latin typeface="Nunito" panose="020F0502020204030204" pitchFamily="2" charset="0"/>
              </a:rPr>
              <a:t>eets the technical requirements as guided by its design and development</a:t>
            </a:r>
          </a:p>
          <a:p>
            <a:pPr marL="571500" indent="-571500" algn="l">
              <a:buFont typeface="Arial" panose="020B0604020202020204" pitchFamily="34" charset="0"/>
              <a:buChar char="•"/>
            </a:pPr>
            <a:r>
              <a:rPr lang="en-US" sz="4000" dirty="0">
                <a:solidFill>
                  <a:srgbClr val="273239"/>
                </a:solidFill>
                <a:latin typeface="Nunito" panose="020F0502020204030204" pitchFamily="2" charset="0"/>
              </a:rPr>
              <a:t>M</a:t>
            </a:r>
            <a:r>
              <a:rPr lang="en-US" sz="4000" b="0" i="0" dirty="0">
                <a:solidFill>
                  <a:srgbClr val="273239"/>
                </a:solidFill>
                <a:effectLst/>
                <a:latin typeface="Nunito" panose="020F0502020204030204" pitchFamily="2" charset="0"/>
              </a:rPr>
              <a:t>eets the user requirements effectively and efficiently by handling all the exceptional and boundary cases. </a:t>
            </a:r>
          </a:p>
          <a:p>
            <a:pPr algn="l"/>
            <a:endParaRPr lang="en-US" sz="4000" b="0" i="0" dirty="0">
              <a:solidFill>
                <a:srgbClr val="273239"/>
              </a:solidFill>
              <a:effectLst/>
              <a:latin typeface="Nunito" panose="020F0502020204030204" pitchFamily="2" charset="0"/>
            </a:endParaRPr>
          </a:p>
          <a:p>
            <a:pPr algn="l"/>
            <a:r>
              <a:rPr lang="en-US" sz="4000" b="0" i="0" dirty="0">
                <a:solidFill>
                  <a:srgbClr val="273239"/>
                </a:solidFill>
                <a:effectLst/>
                <a:latin typeface="Nunito" panose="020F0502020204030204" pitchFamily="2" charset="0"/>
              </a:rPr>
              <a:t>The process of software testing aims not only at finding faults in the existing software but also at finding measures to improve the software in terms of efficiency, accuracy, and usability.</a:t>
            </a:r>
            <a:endParaRPr lang="en-US" sz="4000" dirty="0"/>
          </a:p>
        </p:txBody>
      </p:sp>
    </p:spTree>
    <p:extLst>
      <p:ext uri="{BB962C8B-B14F-4D97-AF65-F5344CB8AC3E}">
        <p14:creationId xmlns:p14="http://schemas.microsoft.com/office/powerpoint/2010/main" val="2108907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ÎÏÎ¿ÏÎ­Î»ÎµÏÎ¼Î± ÎµÎ¹ÎºÏÎ½Î±Ï Î³Î¹Î± la skyline transparent">
            <a:extLst>
              <a:ext uri="{FF2B5EF4-FFF2-40B4-BE49-F238E27FC236}">
                <a16:creationId xmlns:a16="http://schemas.microsoft.com/office/drawing/2014/main" id="{FE75937B-D3E9-4105-8881-12F54B4526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4587" y="253780"/>
            <a:ext cx="2751597" cy="4731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5A7585-73D0-4300-98E4-6544A6F9BDE3}"/>
              </a:ext>
            </a:extLst>
          </p:cNvPr>
          <p:cNvSpPr txBox="1"/>
          <p:nvPr/>
        </p:nvSpPr>
        <p:spPr>
          <a:xfrm>
            <a:off x="233083" y="726918"/>
            <a:ext cx="7903955" cy="830997"/>
          </a:xfrm>
          <a:prstGeom prst="rect">
            <a:avLst/>
          </a:prstGeom>
          <a:noFill/>
        </p:spPr>
        <p:txBody>
          <a:bodyPr wrap="square" rtlCol="0">
            <a:spAutoFit/>
          </a:bodyPr>
          <a:lstStyle/>
          <a:p>
            <a:r>
              <a:rPr lang="en-US" sz="4800" dirty="0">
                <a:solidFill>
                  <a:srgbClr val="FFFFFF"/>
                </a:solidFill>
                <a:latin typeface="Calibri" panose="020F0502020204030204" pitchFamily="34" charset="0"/>
                <a:cs typeface="Times New Roman" panose="02020603050405020304" pitchFamily="18" charset="0"/>
                <a:sym typeface="Roboto Slab Regular"/>
              </a:rPr>
              <a:t>What is testing?</a:t>
            </a:r>
            <a:endParaRPr lang="en-US" sz="4800" dirty="0">
              <a:solidFill>
                <a:srgbClr val="FFFFFF"/>
              </a:solidFill>
              <a:latin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3C0B030-5527-54E9-6C29-31669842044A}"/>
              </a:ext>
            </a:extLst>
          </p:cNvPr>
          <p:cNvSpPr txBox="1"/>
          <p:nvPr/>
        </p:nvSpPr>
        <p:spPr>
          <a:xfrm>
            <a:off x="9803424" y="4455331"/>
            <a:ext cx="12221308" cy="517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71500" indent="-571500">
              <a:buFont typeface="Arial" panose="020B0604020202020204" pitchFamily="34" charset="0"/>
              <a:buChar char="•"/>
            </a:pPr>
            <a:r>
              <a:rPr lang="en-US" sz="6600" dirty="0">
                <a:solidFill>
                  <a:srgbClr val="273239"/>
                </a:solidFill>
                <a:latin typeface="Nunito" panose="020F0502020204030204" pitchFamily="2" charset="0"/>
              </a:rPr>
              <a:t>Testing Mindset</a:t>
            </a:r>
          </a:p>
          <a:p>
            <a:pPr marL="571500" indent="-571500">
              <a:buFont typeface="Arial" panose="020B0604020202020204" pitchFamily="34" charset="0"/>
              <a:buChar char="•"/>
            </a:pPr>
            <a:endParaRPr lang="en-US" sz="6600" dirty="0">
              <a:solidFill>
                <a:srgbClr val="273239"/>
              </a:solidFill>
              <a:latin typeface="Nunito" panose="020F0502020204030204" pitchFamily="2" charset="0"/>
            </a:endParaRPr>
          </a:p>
          <a:p>
            <a:pPr marL="571500" indent="-571500">
              <a:buFont typeface="Arial" panose="020B0604020202020204" pitchFamily="34" charset="0"/>
              <a:buChar char="•"/>
            </a:pPr>
            <a:r>
              <a:rPr lang="en-US" sz="6600" dirty="0">
                <a:solidFill>
                  <a:srgbClr val="273239"/>
                </a:solidFill>
                <a:latin typeface="Nunito" panose="020F0502020204030204" pitchFamily="2" charset="0"/>
              </a:rPr>
              <a:t>Testing Importance</a:t>
            </a:r>
          </a:p>
          <a:p>
            <a:pPr marL="571500" indent="-571500">
              <a:buFont typeface="Arial" panose="020B0604020202020204" pitchFamily="34" charset="0"/>
              <a:buChar char="•"/>
            </a:pPr>
            <a:endParaRPr lang="en-US" sz="6600" dirty="0">
              <a:solidFill>
                <a:srgbClr val="273239"/>
              </a:solidFill>
              <a:latin typeface="Nunito" panose="020F0502020204030204" pitchFamily="2" charset="0"/>
            </a:endParaRPr>
          </a:p>
          <a:p>
            <a:pPr marL="571500" indent="-571500">
              <a:buFont typeface="Arial" panose="020B0604020202020204" pitchFamily="34" charset="0"/>
              <a:buChar char="•"/>
            </a:pPr>
            <a:r>
              <a:rPr lang="en-US" sz="6600" dirty="0">
                <a:solidFill>
                  <a:srgbClr val="273239"/>
                </a:solidFill>
                <a:latin typeface="Nunito" panose="020F0502020204030204" pitchFamily="2" charset="0"/>
              </a:rPr>
              <a:t>Testing Strategy</a:t>
            </a:r>
            <a:endParaRPr lang="en-US" sz="6600" dirty="0"/>
          </a:p>
        </p:txBody>
      </p:sp>
    </p:spTree>
    <p:extLst>
      <p:ext uri="{BB962C8B-B14F-4D97-AF65-F5344CB8AC3E}">
        <p14:creationId xmlns:p14="http://schemas.microsoft.com/office/powerpoint/2010/main" val="3490642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ÎÏÎ¿ÏÎ­Î»ÎµÏÎ¼Î± ÎµÎ¹ÎºÏÎ½Î±Ï Î³Î¹Î± la skyline transparent">
            <a:extLst>
              <a:ext uri="{FF2B5EF4-FFF2-40B4-BE49-F238E27FC236}">
                <a16:creationId xmlns:a16="http://schemas.microsoft.com/office/drawing/2014/main" id="{FE75937B-D3E9-4105-8881-12F54B4526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4587" y="253780"/>
            <a:ext cx="2751597" cy="4731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5A7585-73D0-4300-98E4-6544A6F9BDE3}"/>
              </a:ext>
            </a:extLst>
          </p:cNvPr>
          <p:cNvSpPr txBox="1"/>
          <p:nvPr/>
        </p:nvSpPr>
        <p:spPr>
          <a:xfrm>
            <a:off x="233083" y="726918"/>
            <a:ext cx="7903955" cy="830997"/>
          </a:xfrm>
          <a:prstGeom prst="rect">
            <a:avLst/>
          </a:prstGeom>
          <a:noFill/>
        </p:spPr>
        <p:txBody>
          <a:bodyPr wrap="square" rtlCol="0">
            <a:spAutoFit/>
          </a:bodyPr>
          <a:lstStyle/>
          <a:p>
            <a:r>
              <a:rPr lang="en-US" sz="4800" dirty="0">
                <a:solidFill>
                  <a:schemeClr val="bg1"/>
                </a:solidFill>
                <a:latin typeface="Nunito" panose="020F0502020204030204" pitchFamily="2" charset="0"/>
              </a:rPr>
              <a:t>Testing Mindset</a:t>
            </a:r>
          </a:p>
        </p:txBody>
      </p:sp>
      <p:sp>
        <p:nvSpPr>
          <p:cNvPr id="3" name="TextBox 2">
            <a:extLst>
              <a:ext uri="{FF2B5EF4-FFF2-40B4-BE49-F238E27FC236}">
                <a16:creationId xmlns:a16="http://schemas.microsoft.com/office/drawing/2014/main" id="{2E8D0821-1F89-D452-857E-FB0089D09F08}"/>
              </a:ext>
            </a:extLst>
          </p:cNvPr>
          <p:cNvSpPr txBox="1"/>
          <p:nvPr/>
        </p:nvSpPr>
        <p:spPr>
          <a:xfrm>
            <a:off x="10761783" y="4748453"/>
            <a:ext cx="12221308"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i="0" dirty="0">
                <a:solidFill>
                  <a:srgbClr val="0F2147"/>
                </a:solidFill>
                <a:effectLst/>
                <a:latin typeface="Google Sans"/>
              </a:rPr>
              <a:t>A </a:t>
            </a:r>
            <a:r>
              <a:rPr lang="en-US" sz="3200" b="0" i="0" dirty="0">
                <a:solidFill>
                  <a:srgbClr val="0F2147"/>
                </a:solidFill>
                <a:effectLst/>
                <a:highlight>
                  <a:srgbClr val="FFFF00"/>
                </a:highlight>
                <a:latin typeface="Google Sans"/>
              </a:rPr>
              <a:t>tester</a:t>
            </a:r>
            <a:r>
              <a:rPr lang="en-US" sz="3200" b="0" i="0" dirty="0">
                <a:solidFill>
                  <a:srgbClr val="0F2147"/>
                </a:solidFill>
                <a:effectLst/>
                <a:latin typeface="Google Sans"/>
              </a:rPr>
              <a:t> mindset is a way of thinking that involves looking at </a:t>
            </a:r>
            <a:r>
              <a:rPr lang="en-US" sz="3200" b="0" i="0" dirty="0">
                <a:solidFill>
                  <a:srgbClr val="0F2147"/>
                </a:solidFill>
                <a:effectLst/>
                <a:highlight>
                  <a:srgbClr val="FFFF00"/>
                </a:highlight>
                <a:latin typeface="Google Sans"/>
              </a:rPr>
              <a:t>testing</a:t>
            </a:r>
            <a:r>
              <a:rPr lang="en-US" sz="3200" b="0" i="0" dirty="0">
                <a:solidFill>
                  <a:srgbClr val="0F2147"/>
                </a:solidFill>
                <a:effectLst/>
                <a:latin typeface="Google Sans"/>
              </a:rPr>
              <a:t> as an opportunity to uncover potential issues and improve the overall quality of an </a:t>
            </a:r>
            <a:r>
              <a:rPr lang="en-US" sz="3200" b="0" i="0" dirty="0">
                <a:solidFill>
                  <a:srgbClr val="0F2147"/>
                </a:solidFill>
                <a:effectLst/>
                <a:highlight>
                  <a:srgbClr val="FFFF00"/>
                </a:highlight>
                <a:latin typeface="Google Sans"/>
              </a:rPr>
              <a:t>application</a:t>
            </a:r>
            <a:r>
              <a:rPr lang="en-US" sz="3200" b="0" i="0" dirty="0">
                <a:solidFill>
                  <a:srgbClr val="0F2147"/>
                </a:solidFill>
                <a:effectLst/>
                <a:latin typeface="Google Sans"/>
              </a:rPr>
              <a:t>. It consists of a willingness to think critically, question assumptions, and approach </a:t>
            </a:r>
            <a:r>
              <a:rPr lang="en-US" sz="3200" b="0" i="0" dirty="0">
                <a:solidFill>
                  <a:srgbClr val="0F2147"/>
                </a:solidFill>
                <a:effectLst/>
                <a:highlight>
                  <a:srgbClr val="FFFF00"/>
                </a:highlight>
                <a:latin typeface="Google Sans"/>
              </a:rPr>
              <a:t>testing</a:t>
            </a:r>
            <a:r>
              <a:rPr lang="en-US" sz="3200" b="0" i="0" dirty="0">
                <a:solidFill>
                  <a:srgbClr val="0F2147"/>
                </a:solidFill>
                <a:effectLst/>
                <a:latin typeface="Google Sans"/>
              </a:rPr>
              <a:t> with a problem-solving mindset</a:t>
            </a:r>
            <a:endParaRPr lang="en-US" sz="3200" dirty="0">
              <a:solidFill>
                <a:srgbClr val="0F2147"/>
              </a:solidFill>
            </a:endParaRPr>
          </a:p>
        </p:txBody>
      </p:sp>
      <p:sp>
        <p:nvSpPr>
          <p:cNvPr id="5" name="TextBox 4">
            <a:extLst>
              <a:ext uri="{FF2B5EF4-FFF2-40B4-BE49-F238E27FC236}">
                <a16:creationId xmlns:a16="http://schemas.microsoft.com/office/drawing/2014/main" id="{9D1003F9-D030-A82C-A8C7-F95454B5A210}"/>
              </a:ext>
            </a:extLst>
          </p:cNvPr>
          <p:cNvSpPr txBox="1"/>
          <p:nvPr/>
        </p:nvSpPr>
        <p:spPr>
          <a:xfrm>
            <a:off x="10884876" y="7435440"/>
            <a:ext cx="12221308"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i="0" dirty="0">
                <a:solidFill>
                  <a:srgbClr val="0F2147"/>
                </a:solidFill>
                <a:effectLst/>
                <a:latin typeface="Google Sans"/>
              </a:rPr>
              <a:t>A </a:t>
            </a:r>
            <a:r>
              <a:rPr lang="en-US" sz="3200" b="0" i="0" dirty="0">
                <a:solidFill>
                  <a:srgbClr val="0F2147"/>
                </a:solidFill>
                <a:effectLst/>
                <a:highlight>
                  <a:srgbClr val="FFFF00"/>
                </a:highlight>
                <a:latin typeface="Google Sans"/>
              </a:rPr>
              <a:t>mothers’ </a:t>
            </a:r>
            <a:r>
              <a:rPr lang="en-US" sz="3200" b="0" i="0" dirty="0">
                <a:solidFill>
                  <a:srgbClr val="0F2147"/>
                </a:solidFill>
                <a:effectLst/>
                <a:latin typeface="Google Sans"/>
              </a:rPr>
              <a:t>mindset is a way of thinking that involves looking at her </a:t>
            </a:r>
            <a:r>
              <a:rPr lang="en-US" sz="3200" b="0" i="0" dirty="0">
                <a:solidFill>
                  <a:srgbClr val="0F2147"/>
                </a:solidFill>
                <a:effectLst/>
                <a:highlight>
                  <a:srgbClr val="FFFF00"/>
                </a:highlight>
                <a:latin typeface="Google Sans"/>
              </a:rPr>
              <a:t>children</a:t>
            </a:r>
            <a:r>
              <a:rPr lang="en-US" sz="3200" b="0" i="0" dirty="0">
                <a:solidFill>
                  <a:srgbClr val="0F2147"/>
                </a:solidFill>
                <a:effectLst/>
                <a:latin typeface="Google Sans"/>
              </a:rPr>
              <a:t> as an opportunity to uncover potential issues and improve the overall quality of their </a:t>
            </a:r>
            <a:r>
              <a:rPr lang="en-US" sz="3200" b="0" i="0" dirty="0">
                <a:solidFill>
                  <a:srgbClr val="0F2147"/>
                </a:solidFill>
                <a:effectLst/>
                <a:highlight>
                  <a:srgbClr val="FFFF00"/>
                </a:highlight>
                <a:latin typeface="Google Sans"/>
              </a:rPr>
              <a:t>life</a:t>
            </a:r>
            <a:r>
              <a:rPr lang="en-US" sz="3200" b="0" i="0" dirty="0">
                <a:solidFill>
                  <a:srgbClr val="0F2147"/>
                </a:solidFill>
                <a:effectLst/>
                <a:latin typeface="Google Sans"/>
              </a:rPr>
              <a:t>. It consists of a willingness to think critically, question assumptions, and approach </a:t>
            </a:r>
            <a:r>
              <a:rPr lang="en-US" sz="3200" b="0" i="0" dirty="0">
                <a:solidFill>
                  <a:srgbClr val="0F2147"/>
                </a:solidFill>
                <a:effectLst/>
                <a:highlight>
                  <a:srgbClr val="FFFF00"/>
                </a:highlight>
                <a:latin typeface="Google Sans"/>
              </a:rPr>
              <a:t>children</a:t>
            </a:r>
            <a:r>
              <a:rPr lang="en-US" sz="3200" b="0" i="0" dirty="0">
                <a:solidFill>
                  <a:srgbClr val="0F2147"/>
                </a:solidFill>
                <a:effectLst/>
                <a:latin typeface="Google Sans"/>
              </a:rPr>
              <a:t> with a problem-solving mindset</a:t>
            </a:r>
            <a:endParaRPr lang="en-US" sz="3200" dirty="0">
              <a:solidFill>
                <a:srgbClr val="0F2147"/>
              </a:solidFill>
            </a:endParaRPr>
          </a:p>
        </p:txBody>
      </p:sp>
      <p:sp>
        <p:nvSpPr>
          <p:cNvPr id="7" name="TextBox 6">
            <a:extLst>
              <a:ext uri="{FF2B5EF4-FFF2-40B4-BE49-F238E27FC236}">
                <a16:creationId xmlns:a16="http://schemas.microsoft.com/office/drawing/2014/main" id="{BC82907C-B260-3BAF-CA4A-14160E237F28}"/>
              </a:ext>
            </a:extLst>
          </p:cNvPr>
          <p:cNvSpPr txBox="1"/>
          <p:nvPr/>
        </p:nvSpPr>
        <p:spPr>
          <a:xfrm>
            <a:off x="12967751" y="9666309"/>
            <a:ext cx="7809373"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rgbClr val="4CB8C1"/>
                </a:solidFill>
                <a:effectLst/>
                <a:uFillTx/>
                <a:latin typeface="+mn-lt"/>
                <a:ea typeface="+mn-ea"/>
                <a:cs typeface="+mn-cs"/>
                <a:sym typeface="Helvetica Neue"/>
              </a:rPr>
              <a:t>So, do we all have testing mindset?</a:t>
            </a:r>
          </a:p>
        </p:txBody>
      </p:sp>
      <p:sp>
        <p:nvSpPr>
          <p:cNvPr id="8" name="TextBox 7">
            <a:extLst>
              <a:ext uri="{FF2B5EF4-FFF2-40B4-BE49-F238E27FC236}">
                <a16:creationId xmlns:a16="http://schemas.microsoft.com/office/drawing/2014/main" id="{2B17FEC5-86A2-C332-3E74-F54B5322F65B}"/>
              </a:ext>
            </a:extLst>
          </p:cNvPr>
          <p:cNvSpPr txBox="1"/>
          <p:nvPr/>
        </p:nvSpPr>
        <p:spPr>
          <a:xfrm>
            <a:off x="10884876" y="2127687"/>
            <a:ext cx="12221308"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i="0" dirty="0">
                <a:solidFill>
                  <a:srgbClr val="0F2147"/>
                </a:solidFill>
                <a:effectLst/>
                <a:latin typeface="Google Sans"/>
              </a:rPr>
              <a:t>A tester mindset is a way of thinking that involves looking at testing as an opportunity to uncover potential issues and improve the overall quality of an application. It consists of a willingness to think critically, question assumptions, and approach testing with a problem-solving mindset</a:t>
            </a:r>
            <a:endParaRPr lang="en-US" sz="3200" dirty="0">
              <a:solidFill>
                <a:srgbClr val="0F2147"/>
              </a:solidFill>
            </a:endParaRPr>
          </a:p>
        </p:txBody>
      </p:sp>
    </p:spTree>
    <p:extLst>
      <p:ext uri="{BB962C8B-B14F-4D97-AF65-F5344CB8AC3E}">
        <p14:creationId xmlns:p14="http://schemas.microsoft.com/office/powerpoint/2010/main" val="2424002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85A7585-73D0-4300-98E4-6544A6F9BDE3}"/>
              </a:ext>
            </a:extLst>
          </p:cNvPr>
          <p:cNvSpPr txBox="1"/>
          <p:nvPr/>
        </p:nvSpPr>
        <p:spPr>
          <a:xfrm>
            <a:off x="233083" y="726918"/>
            <a:ext cx="7903955" cy="830997"/>
          </a:xfrm>
          <a:prstGeom prst="rect">
            <a:avLst/>
          </a:prstGeom>
          <a:noFill/>
        </p:spPr>
        <p:txBody>
          <a:bodyPr wrap="square" rtlCol="0">
            <a:spAutoFit/>
          </a:bodyPr>
          <a:lstStyle/>
          <a:p>
            <a:r>
              <a:rPr lang="en-US" sz="4800" dirty="0">
                <a:solidFill>
                  <a:schemeClr val="bg1"/>
                </a:solidFill>
                <a:latin typeface="Nunito" panose="020F0502020204030204" pitchFamily="2" charset="0"/>
              </a:rPr>
              <a:t>Testing Mindset</a:t>
            </a:r>
          </a:p>
        </p:txBody>
      </p:sp>
      <p:pic>
        <p:nvPicPr>
          <p:cNvPr id="1038" name="Picture 14">
            <a:extLst>
              <a:ext uri="{FF2B5EF4-FFF2-40B4-BE49-F238E27FC236}">
                <a16:creationId xmlns:a16="http://schemas.microsoft.com/office/drawing/2014/main" id="{BA17D344-516E-C2B3-0351-753FD6AF8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39" y="2727891"/>
            <a:ext cx="9996270" cy="999627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1- Mario Face edible wafer paper pre cut cake topper, Choose size - Picture 1 of 3">
            <a:extLst>
              <a:ext uri="{FF2B5EF4-FFF2-40B4-BE49-F238E27FC236}">
                <a16:creationId xmlns:a16="http://schemas.microsoft.com/office/drawing/2014/main" id="{598BBC20-5872-471C-DA59-CFBEFF873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8498" y="2699719"/>
            <a:ext cx="9652609" cy="992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177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85A7585-73D0-4300-98E4-6544A6F9BDE3}"/>
              </a:ext>
            </a:extLst>
          </p:cNvPr>
          <p:cNvSpPr txBox="1"/>
          <p:nvPr/>
        </p:nvSpPr>
        <p:spPr>
          <a:xfrm>
            <a:off x="233083" y="726918"/>
            <a:ext cx="7903955" cy="830997"/>
          </a:xfrm>
          <a:prstGeom prst="rect">
            <a:avLst/>
          </a:prstGeom>
          <a:noFill/>
        </p:spPr>
        <p:txBody>
          <a:bodyPr wrap="square" rtlCol="0">
            <a:spAutoFit/>
          </a:bodyPr>
          <a:lstStyle/>
          <a:p>
            <a:r>
              <a:rPr lang="en-US" sz="4800" dirty="0">
                <a:solidFill>
                  <a:schemeClr val="bg1"/>
                </a:solidFill>
                <a:latin typeface="Nunito" panose="020F0502020204030204" pitchFamily="2" charset="0"/>
              </a:rPr>
              <a:t>Testing Mindset</a:t>
            </a:r>
          </a:p>
        </p:txBody>
      </p:sp>
      <p:pic>
        <p:nvPicPr>
          <p:cNvPr id="2" name="mario original">
            <a:hlinkClick r:id="" action="ppaction://media"/>
            <a:extLst>
              <a:ext uri="{FF2B5EF4-FFF2-40B4-BE49-F238E27FC236}">
                <a16:creationId xmlns:a16="http://schemas.microsoft.com/office/drawing/2014/main" id="{81A0F1E1-648F-18CE-5166-DE6D7D09C1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59233" y="1557915"/>
            <a:ext cx="21391684" cy="12032822"/>
          </a:xfrm>
          <a:prstGeom prst="rect">
            <a:avLst/>
          </a:prstGeom>
        </p:spPr>
      </p:pic>
      <p:sp>
        <p:nvSpPr>
          <p:cNvPr id="3" name="Rectangle 2">
            <a:extLst>
              <a:ext uri="{FF2B5EF4-FFF2-40B4-BE49-F238E27FC236}">
                <a16:creationId xmlns:a16="http://schemas.microsoft.com/office/drawing/2014/main" id="{9A422EB1-8435-66A4-291F-4A6DAF4342F0}"/>
              </a:ext>
            </a:extLst>
          </p:cNvPr>
          <p:cNvSpPr/>
          <p:nvPr/>
        </p:nvSpPr>
        <p:spPr>
          <a:xfrm rot="19266107">
            <a:off x="4874399" y="5749621"/>
            <a:ext cx="13861487" cy="1446550"/>
          </a:xfrm>
          <a:prstGeom prst="rect">
            <a:avLst/>
          </a:prstGeom>
          <a:noFill/>
        </p:spPr>
        <p:txBody>
          <a:bodyPr wrap="none" lIns="91440" tIns="45720" rIns="91440" bIns="45720">
            <a:spAutoFit/>
          </a:bodyPr>
          <a:lstStyle/>
          <a:p>
            <a:pPr algn="ctr"/>
            <a:r>
              <a:rPr lang="en-US" sz="8800" b="0" cap="none" spc="0" dirty="0">
                <a:ln w="0"/>
                <a:solidFill>
                  <a:srgbClr val="002060"/>
                </a:solidFill>
                <a:effectLst>
                  <a:reflection blurRad="6350" stA="53000" endA="300" endPos="35500" dir="5400000" sy="-90000" algn="bl" rotWithShape="0"/>
                </a:effectLst>
              </a:rPr>
              <a:t>EXPLORATORY TESTING</a:t>
            </a:r>
          </a:p>
        </p:txBody>
      </p:sp>
      <p:pic>
        <p:nvPicPr>
          <p:cNvPr id="5" name="Picture 4" descr="Businessman cheering two hands">
            <a:extLst>
              <a:ext uri="{FF2B5EF4-FFF2-40B4-BE49-F238E27FC236}">
                <a16:creationId xmlns:a16="http://schemas.microsoft.com/office/drawing/2014/main" id="{A9A15C6E-1E25-AC77-B531-902B96D92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1572" y="3429000"/>
            <a:ext cx="4250795" cy="8581292"/>
          </a:xfrm>
          <a:prstGeom prst="rect">
            <a:avLst/>
          </a:prstGeom>
        </p:spPr>
      </p:pic>
    </p:spTree>
    <p:extLst>
      <p:ext uri="{BB962C8B-B14F-4D97-AF65-F5344CB8AC3E}">
        <p14:creationId xmlns:p14="http://schemas.microsoft.com/office/powerpoint/2010/main" val="484496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85A7585-73D0-4300-98E4-6544A6F9BDE3}"/>
              </a:ext>
            </a:extLst>
          </p:cNvPr>
          <p:cNvSpPr txBox="1"/>
          <p:nvPr/>
        </p:nvSpPr>
        <p:spPr>
          <a:xfrm>
            <a:off x="233083" y="726918"/>
            <a:ext cx="7903955" cy="830997"/>
          </a:xfrm>
          <a:prstGeom prst="rect">
            <a:avLst/>
          </a:prstGeom>
          <a:noFill/>
        </p:spPr>
        <p:txBody>
          <a:bodyPr wrap="square" rtlCol="0">
            <a:spAutoFit/>
          </a:bodyPr>
          <a:lstStyle/>
          <a:p>
            <a:r>
              <a:rPr lang="en-US" sz="4800" dirty="0">
                <a:solidFill>
                  <a:schemeClr val="bg1"/>
                </a:solidFill>
                <a:latin typeface="Nunito" panose="020F0502020204030204" pitchFamily="2" charset="0"/>
              </a:rPr>
              <a:t>Testing Mindset</a:t>
            </a:r>
          </a:p>
        </p:txBody>
      </p:sp>
      <p:pic>
        <p:nvPicPr>
          <p:cNvPr id="3" name="pacman">
            <a:hlinkClick r:id="" action="ppaction://media"/>
            <a:extLst>
              <a:ext uri="{FF2B5EF4-FFF2-40B4-BE49-F238E27FC236}">
                <a16:creationId xmlns:a16="http://schemas.microsoft.com/office/drawing/2014/main" id="{7DCFA8A6-6E7E-B76C-58D5-A91DB68E99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49508" y="0"/>
            <a:ext cx="15134492" cy="13716000"/>
          </a:xfrm>
          <a:prstGeom prst="rect">
            <a:avLst/>
          </a:prstGeom>
        </p:spPr>
      </p:pic>
      <p:sp>
        <p:nvSpPr>
          <p:cNvPr id="2" name="Rectangle 1">
            <a:extLst>
              <a:ext uri="{FF2B5EF4-FFF2-40B4-BE49-F238E27FC236}">
                <a16:creationId xmlns:a16="http://schemas.microsoft.com/office/drawing/2014/main" id="{87A33BE4-B781-74A2-7C40-3F9BEEE40C86}"/>
              </a:ext>
            </a:extLst>
          </p:cNvPr>
          <p:cNvSpPr/>
          <p:nvPr/>
        </p:nvSpPr>
        <p:spPr>
          <a:xfrm rot="19266107">
            <a:off x="5756053" y="5749621"/>
            <a:ext cx="12098184" cy="1446550"/>
          </a:xfrm>
          <a:prstGeom prst="rect">
            <a:avLst/>
          </a:prstGeom>
          <a:noFill/>
        </p:spPr>
        <p:txBody>
          <a:bodyPr wrap="none" lIns="91440" tIns="45720" rIns="91440" bIns="45720">
            <a:spAutoFit/>
          </a:bodyPr>
          <a:lstStyle/>
          <a:p>
            <a:pPr algn="ctr"/>
            <a:r>
              <a:rPr lang="en-US" sz="8800" b="0" cap="none" spc="0" dirty="0">
                <a:ln w="0"/>
                <a:solidFill>
                  <a:schemeClr val="accent3">
                    <a:lumMod val="60000"/>
                    <a:lumOff val="40000"/>
                  </a:schemeClr>
                </a:solidFill>
                <a:effectLst>
                  <a:reflection blurRad="6350" stA="53000" endA="300" endPos="35500" dir="5400000" sy="-90000" algn="bl" rotWithShape="0"/>
                </a:effectLst>
              </a:rPr>
              <a:t>BUG REPRODUCTION</a:t>
            </a:r>
          </a:p>
        </p:txBody>
      </p:sp>
    </p:spTree>
    <p:extLst>
      <p:ext uri="{BB962C8B-B14F-4D97-AF65-F5344CB8AC3E}">
        <p14:creationId xmlns:p14="http://schemas.microsoft.com/office/powerpoint/2010/main" val="455678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ÎÏÎ¿ÏÎ­Î»ÎµÏÎ¼Î± ÎµÎ¹ÎºÏÎ½Î±Ï Î³Î¹Î± la skyline transparent">
            <a:extLst>
              <a:ext uri="{FF2B5EF4-FFF2-40B4-BE49-F238E27FC236}">
                <a16:creationId xmlns:a16="http://schemas.microsoft.com/office/drawing/2014/main" id="{FE75937B-D3E9-4105-8881-12F54B4526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4587" y="253780"/>
            <a:ext cx="2751597" cy="4731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5A7585-73D0-4300-98E4-6544A6F9BDE3}"/>
              </a:ext>
            </a:extLst>
          </p:cNvPr>
          <p:cNvSpPr txBox="1"/>
          <p:nvPr/>
        </p:nvSpPr>
        <p:spPr>
          <a:xfrm>
            <a:off x="1277816" y="490349"/>
            <a:ext cx="7601744" cy="830997"/>
          </a:xfrm>
          <a:prstGeom prst="rect">
            <a:avLst/>
          </a:prstGeom>
          <a:noFill/>
        </p:spPr>
        <p:txBody>
          <a:bodyPr wrap="square" rtlCol="0">
            <a:spAutoFit/>
          </a:bodyPr>
          <a:lstStyle/>
          <a:p>
            <a:pPr algn="l"/>
            <a:r>
              <a:rPr lang="en-US" sz="4800" dirty="0">
                <a:solidFill>
                  <a:srgbClr val="FFFFFF"/>
                </a:solidFill>
                <a:latin typeface="Calibri" panose="020F0502020204030204" pitchFamily="34" charset="0"/>
                <a:cs typeface="Times New Roman" panose="02020603050405020304" pitchFamily="18" charset="0"/>
                <a:sym typeface="Roboto Slab Regular"/>
              </a:rPr>
              <a:t>Testing Importance</a:t>
            </a:r>
            <a:endParaRPr lang="en-US" sz="4800" dirty="0">
              <a:solidFill>
                <a:srgbClr val="FFFFFF"/>
              </a:solidFill>
              <a:latin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BF11CBC-A821-6137-87F9-E86D0E93BD9E}"/>
              </a:ext>
            </a:extLst>
          </p:cNvPr>
          <p:cNvSpPr txBox="1"/>
          <p:nvPr/>
        </p:nvSpPr>
        <p:spPr>
          <a:xfrm>
            <a:off x="10049607" y="3954251"/>
            <a:ext cx="13461023" cy="40010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400" b="0" i="0" dirty="0">
                <a:solidFill>
                  <a:srgbClr val="454545"/>
                </a:solidFill>
                <a:effectLst/>
                <a:latin typeface="Nunito" pitchFamily="2" charset="0"/>
              </a:rPr>
              <a:t>IEEE – The Importance of Software Testing</a:t>
            </a:r>
          </a:p>
          <a:p>
            <a:endParaRPr lang="en-US" sz="4000" dirty="0">
              <a:solidFill>
                <a:srgbClr val="454545"/>
              </a:solidFill>
              <a:latin typeface="Nunito" pitchFamily="2" charset="0"/>
            </a:endParaRPr>
          </a:p>
          <a:p>
            <a:r>
              <a:rPr lang="en-US" sz="4000" b="0" i="0" dirty="0">
                <a:solidFill>
                  <a:srgbClr val="454545"/>
                </a:solidFill>
                <a:effectLst/>
                <a:latin typeface="Nunito" pitchFamily="2" charset="0"/>
              </a:rPr>
              <a:t>Software testing reduces project risks related to software quality, security and performance. For example, software defects can lead to system failures, data breaches, slow performance and other significant impacts.</a:t>
            </a:r>
            <a:endParaRPr lang="en-US" sz="4000" dirty="0">
              <a:latin typeface="Nunito" pitchFamily="2" charset="0"/>
            </a:endParaRPr>
          </a:p>
        </p:txBody>
      </p:sp>
    </p:spTree>
    <p:extLst>
      <p:ext uri="{BB962C8B-B14F-4D97-AF65-F5344CB8AC3E}">
        <p14:creationId xmlns:p14="http://schemas.microsoft.com/office/powerpoint/2010/main" val="3143264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ÎÏÎ¿ÏÎ­Î»ÎµÏÎ¼Î± ÎµÎ¹ÎºÏÎ½Î±Ï Î³Î¹Î± la skyline transparent">
            <a:extLst>
              <a:ext uri="{FF2B5EF4-FFF2-40B4-BE49-F238E27FC236}">
                <a16:creationId xmlns:a16="http://schemas.microsoft.com/office/drawing/2014/main" id="{FE75937B-D3E9-4105-8881-12F54B4526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54587" y="253780"/>
            <a:ext cx="2751597" cy="4731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85A7585-73D0-4300-98E4-6544A6F9BDE3}"/>
              </a:ext>
            </a:extLst>
          </p:cNvPr>
          <p:cNvSpPr txBox="1"/>
          <p:nvPr/>
        </p:nvSpPr>
        <p:spPr>
          <a:xfrm>
            <a:off x="1277816" y="490349"/>
            <a:ext cx="7601744" cy="830997"/>
          </a:xfrm>
          <a:prstGeom prst="rect">
            <a:avLst/>
          </a:prstGeom>
          <a:noFill/>
        </p:spPr>
        <p:txBody>
          <a:bodyPr wrap="square" rtlCol="0">
            <a:spAutoFit/>
          </a:bodyPr>
          <a:lstStyle/>
          <a:p>
            <a:pPr algn="l"/>
            <a:r>
              <a:rPr lang="en-US" sz="4800" dirty="0">
                <a:solidFill>
                  <a:srgbClr val="FFFFFF"/>
                </a:solidFill>
                <a:latin typeface="Calibri" panose="020F0502020204030204" pitchFamily="34" charset="0"/>
                <a:cs typeface="Times New Roman" panose="02020603050405020304" pitchFamily="18" charset="0"/>
                <a:sym typeface="Roboto Slab Regular"/>
              </a:rPr>
              <a:t>Testing Importance</a:t>
            </a:r>
            <a:endParaRPr lang="en-US" sz="4800" dirty="0">
              <a:solidFill>
                <a:srgbClr val="FFFFFF"/>
              </a:solidFill>
              <a:latin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BF11CBC-A821-6137-87F9-E86D0E93BD9E}"/>
              </a:ext>
            </a:extLst>
          </p:cNvPr>
          <p:cNvSpPr txBox="1"/>
          <p:nvPr/>
        </p:nvSpPr>
        <p:spPr>
          <a:xfrm>
            <a:off x="10032022" y="2969513"/>
            <a:ext cx="13461023" cy="89562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buFont typeface="Arial" panose="020B0604020202020204" pitchFamily="34" charset="0"/>
              <a:buChar char="•"/>
            </a:pPr>
            <a:r>
              <a:rPr lang="en-US" sz="3200" b="1" i="0" dirty="0">
                <a:solidFill>
                  <a:srgbClr val="273239"/>
                </a:solidFill>
                <a:effectLst/>
                <a:latin typeface="Nunito" pitchFamily="2" charset="0"/>
              </a:rPr>
              <a:t>1985: </a:t>
            </a:r>
            <a:r>
              <a:rPr lang="en-US" sz="3200" b="0" i="0" dirty="0">
                <a:solidFill>
                  <a:srgbClr val="273239"/>
                </a:solidFill>
                <a:effectLst/>
                <a:latin typeface="Nunito" pitchFamily="2" charset="0"/>
              </a:rPr>
              <a:t>Canada’s Therac-25 radiation therapy malfunctioned due to a software bug and resulted in lethal radiation doses to patients leaving 3 injured and 3 people dead.</a:t>
            </a:r>
          </a:p>
          <a:p>
            <a:pPr algn="l" fontAlgn="base">
              <a:buFont typeface="Arial" panose="020B0604020202020204" pitchFamily="34" charset="0"/>
              <a:buChar char="•"/>
            </a:pPr>
            <a:r>
              <a:rPr lang="en-US" sz="3200" b="1" i="0" dirty="0">
                <a:solidFill>
                  <a:srgbClr val="273239"/>
                </a:solidFill>
                <a:effectLst/>
                <a:latin typeface="Nunito" pitchFamily="2" charset="0"/>
              </a:rPr>
              <a:t>1994: </a:t>
            </a:r>
            <a:r>
              <a:rPr lang="en-US" sz="3200" b="0" i="0" dirty="0">
                <a:solidFill>
                  <a:srgbClr val="273239"/>
                </a:solidFill>
                <a:effectLst/>
                <a:latin typeface="Nunito" pitchFamily="2" charset="0"/>
              </a:rPr>
              <a:t>China Airlines Airbus A300 crashed due to a software bug killing 264 people.</a:t>
            </a:r>
          </a:p>
          <a:p>
            <a:pPr algn="l" fontAlgn="base">
              <a:buFont typeface="Arial" panose="020B0604020202020204" pitchFamily="34" charset="0"/>
              <a:buChar char="•"/>
            </a:pPr>
            <a:r>
              <a:rPr lang="en-US" sz="3200" b="1" i="0" dirty="0">
                <a:solidFill>
                  <a:srgbClr val="273239"/>
                </a:solidFill>
                <a:effectLst/>
                <a:latin typeface="Nunito" pitchFamily="2" charset="0"/>
              </a:rPr>
              <a:t>1996: </a:t>
            </a:r>
            <a:r>
              <a:rPr lang="en-US" sz="3200" b="0" i="0" dirty="0">
                <a:solidFill>
                  <a:srgbClr val="273239"/>
                </a:solidFill>
                <a:effectLst/>
                <a:latin typeface="Nunito" pitchFamily="2" charset="0"/>
              </a:rPr>
              <a:t>A software bug caused U.S. bank accounts of 823 customers to be credited with 920 million US dollars.</a:t>
            </a:r>
          </a:p>
          <a:p>
            <a:pPr algn="l" fontAlgn="base">
              <a:buFont typeface="Arial" panose="020B0604020202020204" pitchFamily="34" charset="0"/>
              <a:buChar char="•"/>
            </a:pPr>
            <a:r>
              <a:rPr lang="en-US" sz="3200" b="1" i="0" dirty="0">
                <a:solidFill>
                  <a:srgbClr val="273239"/>
                </a:solidFill>
                <a:effectLst/>
                <a:latin typeface="Nunito" pitchFamily="2" charset="0"/>
              </a:rPr>
              <a:t>1999: </a:t>
            </a:r>
            <a:r>
              <a:rPr lang="en-US" sz="3200" b="0" i="0" dirty="0">
                <a:solidFill>
                  <a:srgbClr val="273239"/>
                </a:solidFill>
                <a:effectLst/>
                <a:latin typeface="Nunito" pitchFamily="2" charset="0"/>
              </a:rPr>
              <a:t>A software bug caused the failure of a $1.2 billion military satellite launch.</a:t>
            </a:r>
          </a:p>
          <a:p>
            <a:pPr algn="l" fontAlgn="base">
              <a:buFont typeface="Arial" panose="020B0604020202020204" pitchFamily="34" charset="0"/>
              <a:buChar char="•"/>
            </a:pPr>
            <a:r>
              <a:rPr lang="en-US" sz="3200" b="1" i="0" dirty="0">
                <a:solidFill>
                  <a:srgbClr val="273239"/>
                </a:solidFill>
                <a:effectLst/>
                <a:latin typeface="Nunito" pitchFamily="2" charset="0"/>
              </a:rPr>
              <a:t>2015: </a:t>
            </a:r>
            <a:r>
              <a:rPr lang="en-US" sz="3200" b="0" i="0" dirty="0">
                <a:solidFill>
                  <a:srgbClr val="273239"/>
                </a:solidFill>
                <a:effectLst/>
                <a:latin typeface="Nunito" pitchFamily="2" charset="0"/>
              </a:rPr>
              <a:t>A software bug in fighter plan F-35 resulted in making it unable to detect targets correctly.</a:t>
            </a:r>
          </a:p>
          <a:p>
            <a:pPr algn="l" fontAlgn="base">
              <a:buFont typeface="Arial" panose="020B0604020202020204" pitchFamily="34" charset="0"/>
              <a:buChar char="•"/>
            </a:pPr>
            <a:r>
              <a:rPr lang="en-US" sz="3200" b="1" i="0" dirty="0">
                <a:solidFill>
                  <a:srgbClr val="273239"/>
                </a:solidFill>
                <a:effectLst/>
                <a:latin typeface="Nunito" pitchFamily="2" charset="0"/>
              </a:rPr>
              <a:t>2015: </a:t>
            </a:r>
            <a:r>
              <a:rPr lang="en-US" sz="3200" b="0" i="0" dirty="0">
                <a:solidFill>
                  <a:srgbClr val="273239"/>
                </a:solidFill>
                <a:effectLst/>
                <a:latin typeface="Nunito" pitchFamily="2" charset="0"/>
              </a:rPr>
              <a:t>Bloomberg terminal in London crashed due to a software bug affecting 300,000 traders on the financial market and forcing the government to postpone the 3bn pound debt sale.</a:t>
            </a:r>
          </a:p>
          <a:p>
            <a:pPr algn="l" fontAlgn="base">
              <a:buFont typeface="Arial" panose="020B0604020202020204" pitchFamily="34" charset="0"/>
              <a:buChar char="•"/>
            </a:pPr>
            <a:r>
              <a:rPr lang="en-US" sz="3200" b="1" i="0" dirty="0">
                <a:solidFill>
                  <a:srgbClr val="273239"/>
                </a:solidFill>
                <a:effectLst/>
                <a:latin typeface="Nunito" pitchFamily="2" charset="0"/>
              </a:rPr>
              <a:t>Starbucks</a:t>
            </a:r>
            <a:r>
              <a:rPr lang="en-US" sz="3200" b="0" i="0" dirty="0">
                <a:solidFill>
                  <a:srgbClr val="273239"/>
                </a:solidFill>
                <a:effectLst/>
                <a:latin typeface="Nunito" pitchFamily="2" charset="0"/>
              </a:rPr>
              <a:t> was forced to close more than 60% of its outlet in the U.S. and Canada due to a software failure in its POS system.</a:t>
            </a:r>
          </a:p>
          <a:p>
            <a:pPr algn="l" fontAlgn="base">
              <a:buFont typeface="Arial" panose="020B0604020202020204" pitchFamily="34" charset="0"/>
              <a:buChar char="•"/>
            </a:pPr>
            <a:r>
              <a:rPr lang="en-US" sz="3200" b="1" i="0" dirty="0">
                <a:solidFill>
                  <a:srgbClr val="273239"/>
                </a:solidFill>
                <a:effectLst/>
                <a:latin typeface="Nunito" pitchFamily="2" charset="0"/>
              </a:rPr>
              <a:t>Nissan</a:t>
            </a:r>
            <a:r>
              <a:rPr lang="en-US" sz="3200" b="0" i="0" dirty="0">
                <a:solidFill>
                  <a:srgbClr val="273239"/>
                </a:solidFill>
                <a:effectLst/>
                <a:latin typeface="Nunito" pitchFamily="2" charset="0"/>
              </a:rPr>
              <a:t> cars were forced to recall 1 million cars from the market due to a software failure in the car’s airbag sensory detectors.</a:t>
            </a:r>
          </a:p>
        </p:txBody>
      </p:sp>
    </p:spTree>
    <p:extLst>
      <p:ext uri="{BB962C8B-B14F-4D97-AF65-F5344CB8AC3E}">
        <p14:creationId xmlns:p14="http://schemas.microsoft.com/office/powerpoint/2010/main" val="1362060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7F9BFC928A2C4CAA3E6E65B85E142C" ma:contentTypeVersion="20" ma:contentTypeDescription="Create a new document." ma:contentTypeScope="" ma:versionID="02641dd1d0977ff88b34efedca3fc3ac">
  <xsd:schema xmlns:xsd="http://www.w3.org/2001/XMLSchema" xmlns:xs="http://www.w3.org/2001/XMLSchema" xmlns:p="http://schemas.microsoft.com/office/2006/metadata/properties" xmlns:ns2="350d26a7-a4f0-4f7e-96a3-af91555d3bbe" xmlns:ns3="ffcdf2b0-1459-4444-989c-847f95dff766" targetNamespace="http://schemas.microsoft.com/office/2006/metadata/properties" ma:root="true" ma:fieldsID="7de00fa8e4dce49967b4c05f92bdc3a4" ns2:_="" ns3:_="">
    <xsd:import namespace="350d26a7-a4f0-4f7e-96a3-af91555d3bbe"/>
    <xsd:import namespace="ffcdf2b0-1459-4444-989c-847f95dff76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d26a7-a4f0-4f7e-96a3-af91555d3b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6837251-29ea-4b68-89a9-9f41a84048d0"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cdf2b0-1459-4444-989c-847f95dff76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269d67e1-49f3-4554-84dc-9535b8642414}" ma:internalName="TaxCatchAll" ma:showField="CatchAllData" ma:web="ffcdf2b0-1459-4444-989c-847f95dff7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fcdf2b0-1459-4444-989c-847f95dff766" xsi:nil="true"/>
    <lcf76f155ced4ddcb4097134ff3c332f xmlns="350d26a7-a4f0-4f7e-96a3-af91555d3bb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5082613-5A1B-44D6-AF37-22978F6C0E93}">
  <ds:schemaRefs>
    <ds:schemaRef ds:uri="350d26a7-a4f0-4f7e-96a3-af91555d3bbe"/>
    <ds:schemaRef ds:uri="ffcdf2b0-1459-4444-989c-847f95dff7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227D19B-CEF1-41E4-A408-FA373DE32FD5}">
  <ds:schemaRefs>
    <ds:schemaRef ds:uri="http://schemas.microsoft.com/sharepoint/v3/contenttype/forms"/>
  </ds:schemaRefs>
</ds:datastoreItem>
</file>

<file path=customXml/itemProps3.xml><?xml version="1.0" encoding="utf-8"?>
<ds:datastoreItem xmlns:ds="http://schemas.openxmlformats.org/officeDocument/2006/customXml" ds:itemID="{A2BBD179-BF7C-4966-9600-F3171310BBC6}">
  <ds:schemaRefs>
    <ds:schemaRef ds:uri="http://schemas.microsoft.com/office/2006/documentManagement/types"/>
    <ds:schemaRef ds:uri="http://www.w3.org/XML/1998/namespace"/>
    <ds:schemaRef ds:uri="350d26a7-a4f0-4f7e-96a3-af91555d3bbe"/>
    <ds:schemaRef ds:uri="http://purl.org/dc/terms/"/>
    <ds:schemaRef ds:uri="ffcdf2b0-1459-4444-989c-847f95dff766"/>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501</TotalTime>
  <Words>1500</Words>
  <Application>Microsoft Office PowerPoint</Application>
  <PresentationFormat>Custom</PresentationFormat>
  <Paragraphs>112</Paragraphs>
  <Slides>14</Slides>
  <Notes>1</Notes>
  <HiddenSlides>0</HiddenSlides>
  <MMClips>2</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21_BasicWhite</vt:lpstr>
      <vt:lpstr>What is testing? inception and strategy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ASKITOPOULOU Georgia</dc:creator>
  <cp:lastModifiedBy>LIARAKOS Elias</cp:lastModifiedBy>
  <cp:revision>9</cp:revision>
  <dcterms:modified xsi:type="dcterms:W3CDTF">2024-03-19T09:42:55Z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0x010100D27F9BFC928A2C4CAA3E6E65B85E142C</vt:lpwstr>
  </property>
  <property fmtid="{D5CDD505-2E9C-101B-9397-08002B2CF9AE}" pid="3" name="MediaServiceImageTags">
    <vt:lpwstr/>
  </property>
  <property fmtid="{D5CDD505-2E9C-101B-9397-08002B2CF9AE}" pid="4" name="Order">
    <vt:r8>73500</vt:r8>
  </property>
</Properties>
</file>